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9"/>
  </p:notesMasterIdLst>
  <p:handoutMasterIdLst>
    <p:handoutMasterId r:id="rId10"/>
  </p:handoutMasterIdLst>
  <p:sldIdLst>
    <p:sldId id="388" r:id="rId5"/>
    <p:sldId id="421" r:id="rId6"/>
    <p:sldId id="420" r:id="rId7"/>
    <p:sldId id="419" r:id="rId8"/>
  </p:sldIdLst>
  <p:sldSz cx="12192000" cy="6858000"/>
  <p:notesSz cx="6888163" cy="10020300"/>
  <p:embeddedFontLst>
    <p:embeddedFont>
      <p:font typeface="Playfair Display" pitchFamily="2" charset="0"/>
      <p:regular r:id="rId11"/>
      <p:bold r:id="rId12"/>
      <p:italic r:id="rId13"/>
      <p:boldItalic r:id="rId14"/>
    </p:embeddedFont>
    <p:embeddedFont>
      <p:font typeface="Playfair Display Black" pitchFamily="2" charset="0"/>
      <p:bold r:id="rId15"/>
      <p:boldItalic r:id="rId16"/>
    </p:embeddedFont>
    <p:embeddedFont>
      <p:font typeface="Work Sans" pitchFamily="2" charset="0"/>
      <p:regular r:id="rId17"/>
      <p:bold r:id="rId18"/>
      <p:italic r:id="rId19"/>
      <p:boldItalic r:id="rId20"/>
    </p:embeddedFont>
    <p:embeddedFont>
      <p:font typeface="Work Sans Light" pitchFamily="2" charset="0"/>
      <p:regular r:id="rId21"/>
      <p:italic r:id="rId22"/>
    </p:embeddedFont>
    <p:embeddedFont>
      <p:font typeface="Work Sans Medium" pitchFamily="2" charset="0"/>
      <p:regular r:id="rId23"/>
      <p:italic r:id="rId24"/>
    </p:embeddedFont>
    <p:embeddedFont>
      <p:font typeface="Work Sans SemiBold" pitchFamily="2" charset="0"/>
      <p:bold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 Standard slide (right-click here to delete section/slides)" id="{1B494391-B95B-417E-9FBA-C26F45939459}">
          <p14:sldIdLst>
            <p14:sldId id="388"/>
            <p14:sldId id="421"/>
            <p14:sldId id="420"/>
            <p14:sldId id="419"/>
          </p14:sldIdLst>
        </p14:section>
        <p14:section name="All Title layouts (right-click here to delete section/slides)" id="{934CCB60-8B90-4BAB-B9C9-EE105D77DE7C}">
          <p14:sldIdLst/>
        </p14:section>
        <p14:section name="All Divider layouts (right-click here to delete section/slides)" id="{63C58CE7-8242-4B1A-979F-B1149E796970}">
          <p14:sldIdLst/>
        </p14:section>
        <p14:section name="Agenda layouts (right-click here to delete section/slides)" id="{99754197-EEB6-465B-9AF9-25DABBF44271}">
          <p14:sldIdLst/>
        </p14:section>
        <p14:section name="Text and Content layouts (right-click here to delete section/slides)" id="{960A00B8-81BB-47B1-934E-5204ED19D6A0}">
          <p14:sldIdLst/>
        </p14:section>
        <p14:section name="Picture layouts (right-click here to delete section/slides)" id="{01371D88-6BC7-43E6-9DD3-59CE7E7974BC}">
          <p14:sldIdLst/>
        </p14:section>
        <p14:section name="Statement layouts (right-click here to delete section/slides)" id="{8EC25F4B-25CC-4F2E-9F38-DA735D86DA0F}">
          <p14:sldIdLst/>
        </p14:section>
        <p14:section name="End layout (right-click here to delete section/slides)" id="{3983BAFC-6896-4134-BC4B-EF789F977F42}">
          <p14:sldIdLst/>
        </p14:section>
        <p14:section name="Quick copy elements (right-click here to delete section/slides)" id="{31735AF9-ACF5-4F23-ABE5-DC5F14A57745}">
          <p14:sldIdLst/>
        </p14:section>
        <p14:section name="GUIDELINES (right-click here to delete section/slides)" id="{FAD94916-A415-4D23-A7B7-C43FCF555D15}">
          <p14:sldIdLst/>
        </p14:section>
        <p14:section name="Inspirational Slides (right-click here to delete section/slides)" id="{B68C651A-C12E-4293-82E0-BA512A3D2D16}">
          <p14:sldIdLst/>
        </p14:section>
      </p14:sectionLst>
    </p:ext>
    <p:ext uri="{EFAFB233-063F-42B5-8137-9DF3F51BA10A}">
      <p15:sldGuideLst xmlns:p15="http://schemas.microsoft.com/office/powerpoint/2012/main">
        <p15:guide id="1" orient="horz" pos="2409" userDrawn="1">
          <p15:clr>
            <a:srgbClr val="A4A3A4"/>
          </p15:clr>
        </p15:guide>
        <p15:guide id="2" pos="37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3" autoAdjust="0"/>
  </p:normalViewPr>
  <p:slideViewPr>
    <p:cSldViewPr snapToGrid="0" showGuides="1">
      <p:cViewPr varScale="1">
        <p:scale>
          <a:sx n="109" d="100"/>
          <a:sy n="109" d="100"/>
        </p:scale>
        <p:origin x="1068" y="114"/>
      </p:cViewPr>
      <p:guideLst>
        <p:guide orient="horz" pos="2409"/>
        <p:guide pos="3704"/>
      </p:guideLst>
    </p:cSldViewPr>
  </p:slideViewPr>
  <p:outlineViewPr>
    <p:cViewPr>
      <p:scale>
        <a:sx n="33" d="100"/>
        <a:sy n="33" d="100"/>
      </p:scale>
      <p:origin x="0" y="-2621"/>
    </p:cViewPr>
  </p:outlineViewPr>
  <p:notesTextViewPr>
    <p:cViewPr>
      <p:scale>
        <a:sx n="3" d="2"/>
        <a:sy n="3" d="2"/>
      </p:scale>
      <p:origin x="0" y="0"/>
    </p:cViewPr>
  </p:notesTextViewPr>
  <p:sorterViewPr>
    <p:cViewPr varScale="1">
      <p:scale>
        <a:sx n="1" d="1"/>
        <a:sy n="1" d="1"/>
      </p:scale>
      <p:origin x="0" y="-14520"/>
    </p:cViewPr>
  </p:sorterViewPr>
  <p:notesViewPr>
    <p:cSldViewPr snapToGrid="0">
      <p:cViewPr>
        <p:scale>
          <a:sx n="150" d="100"/>
          <a:sy n="150" d="100"/>
        </p:scale>
        <p:origin x="2046" y="-22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73869" y="179999"/>
            <a:ext cx="2833200" cy="200055"/>
          </a:xfrm>
          <a:prstGeom prst="rect">
            <a:avLst/>
          </a:prstGeom>
        </p:spPr>
        <p:txBody>
          <a:bodyPr vert="horz" lIns="0" tIns="0" rIns="0" bIns="0" rtlCol="0">
            <a:noAutofit/>
          </a:bodyPr>
          <a:lstStyle>
            <a:lvl1pPr algn="l">
              <a:defRPr sz="1300"/>
            </a:lvl1pPr>
          </a:lstStyle>
          <a:p>
            <a:endParaRPr lang="da-DK" sz="1200" dirty="0">
              <a:solidFill>
                <a:schemeClr val="accent1"/>
              </a:solidFill>
            </a:endParaRPr>
          </a:p>
        </p:txBody>
      </p:sp>
      <p:sp>
        <p:nvSpPr>
          <p:cNvPr id="3" name="Date Placeholder 2"/>
          <p:cNvSpPr>
            <a:spLocks noGrp="1"/>
          </p:cNvSpPr>
          <p:nvPr>
            <p:ph type="dt" sz="quarter" idx="1"/>
          </p:nvPr>
        </p:nvSpPr>
        <p:spPr>
          <a:xfrm>
            <a:off x="3580608" y="179999"/>
            <a:ext cx="2833688" cy="200055"/>
          </a:xfrm>
          <a:prstGeom prst="rect">
            <a:avLst/>
          </a:prstGeom>
        </p:spPr>
        <p:txBody>
          <a:bodyPr vert="horz" lIns="0" tIns="0" rIns="0" bIns="0" rtlCol="0">
            <a:noAutofit/>
          </a:bodyPr>
          <a:lstStyle>
            <a:lvl1pPr algn="r">
              <a:defRPr sz="1300"/>
            </a:lvl1pPr>
          </a:lstStyle>
          <a:p>
            <a:fld id="{03516883-48DD-4C9C-AED9-ACC4B9675FF5}" type="datetimeFigureOut">
              <a:rPr lang="da-DK" sz="1200" smtClean="0">
                <a:solidFill>
                  <a:schemeClr val="accent1"/>
                </a:solidFill>
              </a:rPr>
              <a:t>21-11-2024</a:t>
            </a:fld>
            <a:endParaRPr lang="da-DK" sz="1200" dirty="0">
              <a:solidFill>
                <a:schemeClr val="accent1"/>
              </a:solidFill>
            </a:endParaRPr>
          </a:p>
        </p:txBody>
      </p:sp>
      <p:sp>
        <p:nvSpPr>
          <p:cNvPr id="4" name="Footer Placeholder 3"/>
          <p:cNvSpPr>
            <a:spLocks noGrp="1"/>
          </p:cNvSpPr>
          <p:nvPr>
            <p:ph type="ftr" sz="quarter" idx="2"/>
          </p:nvPr>
        </p:nvSpPr>
        <p:spPr>
          <a:xfrm>
            <a:off x="473868" y="9630218"/>
            <a:ext cx="2833199" cy="200055"/>
          </a:xfrm>
          <a:prstGeom prst="rect">
            <a:avLst/>
          </a:prstGeom>
        </p:spPr>
        <p:txBody>
          <a:bodyPr vert="horz" lIns="0" tIns="0" rIns="0" bIns="0" rtlCol="0" anchor="b">
            <a:noAutofit/>
          </a:bodyPr>
          <a:lstStyle>
            <a:lvl1pPr algn="l">
              <a:defRPr sz="1300"/>
            </a:lvl1pPr>
          </a:lstStyle>
          <a:p>
            <a:endParaRPr lang="da-DK" sz="1200" dirty="0">
              <a:solidFill>
                <a:schemeClr val="accent1"/>
              </a:solidFill>
            </a:endParaRPr>
          </a:p>
        </p:txBody>
      </p:sp>
      <p:sp>
        <p:nvSpPr>
          <p:cNvPr id="5" name="Slide Number Placeholder 4"/>
          <p:cNvSpPr>
            <a:spLocks noGrp="1"/>
          </p:cNvSpPr>
          <p:nvPr>
            <p:ph type="sldNum" sz="quarter" idx="3"/>
          </p:nvPr>
        </p:nvSpPr>
        <p:spPr>
          <a:xfrm>
            <a:off x="3581096" y="9630218"/>
            <a:ext cx="2833200" cy="200055"/>
          </a:xfrm>
          <a:prstGeom prst="rect">
            <a:avLst/>
          </a:prstGeom>
        </p:spPr>
        <p:txBody>
          <a:bodyPr vert="horz" lIns="0" tIns="0" rIns="0" bIns="0" rtlCol="0" anchor="b">
            <a:noAutofit/>
          </a:bodyPr>
          <a:lstStyle>
            <a:lvl1pPr algn="r">
              <a:defRPr sz="1300"/>
            </a:lvl1pPr>
          </a:lstStyle>
          <a:p>
            <a:fld id="{52A91FE0-BF21-4C80-A3FB-773B8C54F958}" type="slidenum">
              <a:rPr lang="da-DK" sz="1200" smtClean="0">
                <a:solidFill>
                  <a:schemeClr val="accent1"/>
                </a:solidFill>
              </a:rPr>
              <a:t>‹#›</a:t>
            </a:fld>
            <a:endParaRPr lang="da-DK" sz="1200" dirty="0">
              <a:solidFill>
                <a:schemeClr val="accent1"/>
              </a:solidFill>
            </a:endParaRPr>
          </a:p>
        </p:txBody>
      </p:sp>
    </p:spTree>
    <p:extLst>
      <p:ext uri="{BB962C8B-B14F-4D97-AF65-F5344CB8AC3E}">
        <p14:creationId xmlns:p14="http://schemas.microsoft.com/office/powerpoint/2010/main" val="1469392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39738" y="164122"/>
            <a:ext cx="2833200" cy="200055"/>
          </a:xfrm>
          <a:prstGeom prst="rect">
            <a:avLst/>
          </a:prstGeom>
        </p:spPr>
        <p:txBody>
          <a:bodyPr vert="horz" lIns="0" tIns="0" rIns="0" bIns="0" rtlCol="0">
            <a:noAutofit/>
          </a:bodyPr>
          <a:lstStyle>
            <a:lvl1pPr algn="l">
              <a:defRPr sz="1300">
                <a:solidFill>
                  <a:schemeClr val="accent1"/>
                </a:solidFill>
              </a:defRPr>
            </a:lvl1pPr>
          </a:lstStyle>
          <a:p>
            <a:endParaRPr lang="da-DK" dirty="0"/>
          </a:p>
        </p:txBody>
      </p:sp>
      <p:sp>
        <p:nvSpPr>
          <p:cNvPr id="3" name="Date Placeholder 2"/>
          <p:cNvSpPr>
            <a:spLocks noGrp="1"/>
          </p:cNvSpPr>
          <p:nvPr>
            <p:ph type="dt" idx="1"/>
          </p:nvPr>
        </p:nvSpPr>
        <p:spPr>
          <a:xfrm>
            <a:off x="3615225" y="164122"/>
            <a:ext cx="2833200" cy="200055"/>
          </a:xfrm>
          <a:prstGeom prst="rect">
            <a:avLst/>
          </a:prstGeom>
        </p:spPr>
        <p:txBody>
          <a:bodyPr vert="horz" lIns="0" tIns="0" rIns="0" bIns="0" rtlCol="0">
            <a:noAutofit/>
          </a:bodyPr>
          <a:lstStyle>
            <a:lvl1pPr algn="r">
              <a:defRPr sz="1300">
                <a:solidFill>
                  <a:schemeClr val="accent1"/>
                </a:solidFill>
              </a:defRPr>
            </a:lvl1pPr>
          </a:lstStyle>
          <a:p>
            <a:fld id="{E0DF3390-761A-4FDC-BA3A-9CF676B82A14}" type="datetimeFigureOut">
              <a:rPr lang="da-DK" smtClean="0"/>
              <a:pPr/>
              <a:t>21-11-2024</a:t>
            </a:fld>
            <a:endParaRPr lang="da-DK"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da-DK" dirty="0"/>
          </a:p>
        </p:txBody>
      </p:sp>
      <p:sp>
        <p:nvSpPr>
          <p:cNvPr id="5" name="Notes Placeholder 4"/>
          <p:cNvSpPr>
            <a:spLocks noGrp="1"/>
          </p:cNvSpPr>
          <p:nvPr>
            <p:ph type="body" sz="quarter" idx="3"/>
          </p:nvPr>
        </p:nvSpPr>
        <p:spPr>
          <a:xfrm>
            <a:off x="439738" y="4822269"/>
            <a:ext cx="6008687" cy="3945493"/>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6" name="Footer Placeholder 5"/>
          <p:cNvSpPr>
            <a:spLocks noGrp="1"/>
          </p:cNvSpPr>
          <p:nvPr>
            <p:ph type="ftr" sz="quarter" idx="4"/>
          </p:nvPr>
        </p:nvSpPr>
        <p:spPr>
          <a:xfrm>
            <a:off x="439738" y="9640246"/>
            <a:ext cx="2833200" cy="200055"/>
          </a:xfrm>
          <a:prstGeom prst="rect">
            <a:avLst/>
          </a:prstGeom>
        </p:spPr>
        <p:txBody>
          <a:bodyPr vert="horz" lIns="0" tIns="0" rIns="0" bIns="0" rtlCol="0" anchor="b">
            <a:noAutofit/>
          </a:bodyPr>
          <a:lstStyle>
            <a:lvl1pPr algn="l">
              <a:defRPr sz="1300">
                <a:solidFill>
                  <a:schemeClr val="accent1"/>
                </a:solidFill>
              </a:defRPr>
            </a:lvl1pPr>
          </a:lstStyle>
          <a:p>
            <a:endParaRPr lang="da-DK" dirty="0"/>
          </a:p>
        </p:txBody>
      </p:sp>
      <p:sp>
        <p:nvSpPr>
          <p:cNvPr id="7" name="Slide Number Placeholder 6"/>
          <p:cNvSpPr>
            <a:spLocks noGrp="1"/>
          </p:cNvSpPr>
          <p:nvPr>
            <p:ph type="sldNum" sz="quarter" idx="5"/>
          </p:nvPr>
        </p:nvSpPr>
        <p:spPr>
          <a:xfrm>
            <a:off x="3615225" y="9640246"/>
            <a:ext cx="2833200" cy="200055"/>
          </a:xfrm>
          <a:prstGeom prst="rect">
            <a:avLst/>
          </a:prstGeom>
        </p:spPr>
        <p:txBody>
          <a:bodyPr vert="horz" lIns="0" tIns="0" rIns="0" bIns="0" rtlCol="0" anchor="b">
            <a:noAutofit/>
          </a:bodyPr>
          <a:lstStyle>
            <a:lvl1pPr algn="r">
              <a:defRPr sz="1300">
                <a:solidFill>
                  <a:schemeClr val="accent1"/>
                </a:solidFill>
              </a:defRPr>
            </a:lvl1pPr>
          </a:lstStyle>
          <a:p>
            <a:fld id="{CA4D1251-08EB-4C47-AB06-FBA54C2E1AEF}" type="slidenum">
              <a:rPr lang="da-DK" smtClean="0"/>
              <a:pPr/>
              <a:t>‹#›</a:t>
            </a:fld>
            <a:endParaRPr lang="da-DK" dirty="0"/>
          </a:p>
        </p:txBody>
      </p:sp>
    </p:spTree>
    <p:extLst>
      <p:ext uri="{BB962C8B-B14F-4D97-AF65-F5344CB8AC3E}">
        <p14:creationId xmlns:p14="http://schemas.microsoft.com/office/powerpoint/2010/main" val="2355898256"/>
      </p:ext>
    </p:extLst>
  </p:cSld>
  <p:clrMap bg1="lt1" tx1="dk1" bg2="lt2" tx2="dk2" accent1="accent1" accent2="accent2" accent3="accent3" accent4="accent4" accent5="accent5" accent6="accent6" hlink="hlink" folHlink="folHlink"/>
  <p:notesStyle>
    <a:lvl1pPr marL="0" indent="0" algn="l" defTabSz="914400" rtl="0" eaLnBrk="1" latinLnBrk="0" hangingPunct="1">
      <a:lnSpc>
        <a:spcPct val="90000"/>
      </a:lnSpc>
      <a:spcBef>
        <a:spcPts val="600"/>
      </a:spcBef>
      <a:buFont typeface="Arial" panose="020B0604020202020204" pitchFamily="34" charset="0"/>
      <a:buNone/>
      <a:defRPr sz="1200" kern="1200">
        <a:solidFill>
          <a:schemeClr val="tx2"/>
        </a:solidFill>
        <a:latin typeface="+mn-lt"/>
        <a:ea typeface="+mn-ea"/>
        <a:cs typeface="+mn-cs"/>
      </a:defRPr>
    </a:lvl1pPr>
    <a:lvl2pPr marL="90487" indent="0" algn="l" defTabSz="914400" rtl="0" eaLnBrk="1" latinLnBrk="0" hangingPunct="1">
      <a:lnSpc>
        <a:spcPct val="90000"/>
      </a:lnSpc>
      <a:spcBef>
        <a:spcPts val="600"/>
      </a:spcBef>
      <a:buFont typeface="Arial" panose="020B0604020202020204" pitchFamily="34" charset="0"/>
      <a:buNone/>
      <a:defRPr sz="1200" kern="1200">
        <a:solidFill>
          <a:schemeClr val="tx2"/>
        </a:solidFill>
        <a:latin typeface="+mn-lt"/>
        <a:ea typeface="+mn-ea"/>
        <a:cs typeface="+mn-cs"/>
      </a:defRPr>
    </a:lvl2pPr>
    <a:lvl3pPr marL="180975" indent="0" algn="l" defTabSz="914400" rtl="0" eaLnBrk="1" latinLnBrk="0" hangingPunct="1">
      <a:lnSpc>
        <a:spcPct val="90000"/>
      </a:lnSpc>
      <a:spcBef>
        <a:spcPts val="600"/>
      </a:spcBef>
      <a:buFont typeface="Arial" panose="020B0604020202020204" pitchFamily="34" charset="0"/>
      <a:buNone/>
      <a:defRPr sz="1200" kern="1200">
        <a:solidFill>
          <a:schemeClr val="tx2"/>
        </a:solidFill>
        <a:latin typeface="+mn-lt"/>
        <a:ea typeface="+mn-ea"/>
        <a:cs typeface="+mn-cs"/>
      </a:defRPr>
    </a:lvl3pPr>
    <a:lvl4pPr marL="266700" indent="0" algn="l" defTabSz="914400" rtl="0" eaLnBrk="1" latinLnBrk="0" hangingPunct="1">
      <a:lnSpc>
        <a:spcPct val="90000"/>
      </a:lnSpc>
      <a:spcBef>
        <a:spcPts val="600"/>
      </a:spcBef>
      <a:buFont typeface="Arial" panose="020B0604020202020204" pitchFamily="34" charset="0"/>
      <a:buNone/>
      <a:defRPr sz="1200" kern="1200">
        <a:solidFill>
          <a:schemeClr val="tx2"/>
        </a:solidFill>
        <a:latin typeface="+mn-lt"/>
        <a:ea typeface="+mn-ea"/>
        <a:cs typeface="+mn-cs"/>
      </a:defRPr>
    </a:lvl4pPr>
    <a:lvl5pPr marL="357187" indent="0" algn="l" defTabSz="914400" rtl="0" eaLnBrk="1" latinLnBrk="0" hangingPunct="1">
      <a:lnSpc>
        <a:spcPct val="90000"/>
      </a:lnSpc>
      <a:spcBef>
        <a:spcPts val="600"/>
      </a:spcBef>
      <a:buFont typeface="Arial" panose="020B0604020202020204" pitchFamily="34" charset="0"/>
      <a:buNone/>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D1251-08EB-4C47-AB06-FBA54C2E1AEF}" type="slidenum">
              <a:rPr lang="da-DK" smtClean="0"/>
              <a:pPr/>
              <a:t>1</a:t>
            </a:fld>
            <a:endParaRPr lang="da-DK" dirty="0"/>
          </a:p>
        </p:txBody>
      </p:sp>
    </p:spTree>
    <p:extLst>
      <p:ext uri="{BB962C8B-B14F-4D97-AF65-F5344CB8AC3E}">
        <p14:creationId xmlns:p14="http://schemas.microsoft.com/office/powerpoint/2010/main" val="136259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0A211AD5-B26F-4D46-B0F8-A2B972456285}"/>
              </a:ext>
            </a:extLst>
          </p:cNvPr>
          <p:cNvGrpSpPr/>
          <p:nvPr userDrawn="1"/>
        </p:nvGrpSpPr>
        <p:grpSpPr>
          <a:xfrm>
            <a:off x="11324533" y="189915"/>
            <a:ext cx="777354" cy="426258"/>
            <a:chOff x="10987983" y="408990"/>
            <a:chExt cx="777354" cy="426258"/>
          </a:xfrm>
        </p:grpSpPr>
        <p:sp>
          <p:nvSpPr>
            <p:cNvPr id="12" name="TextBox 31">
              <a:extLst>
                <a:ext uri="{FF2B5EF4-FFF2-40B4-BE49-F238E27FC236}">
                  <a16:creationId xmlns:a16="http://schemas.microsoft.com/office/drawing/2014/main" id="{6D028A7E-274E-49B7-B04C-8DAEF4EAA733}"/>
                </a:ext>
              </a:extLst>
            </p:cNvPr>
            <p:cNvSpPr txBox="1">
              <a:spLocks/>
            </p:cNvSpPr>
            <p:nvPr/>
          </p:nvSpPr>
          <p:spPr>
            <a:xfrm>
              <a:off x="10987983" y="408990"/>
              <a:ext cx="777354" cy="55400"/>
            </a:xfrm>
            <a:prstGeom prst="rect">
              <a:avLst/>
            </a:prstGeom>
          </p:spPr>
          <p:txBody>
            <a:bodyPr vert="horz" wrap="square" lIns="0" tIns="0" rIns="0" bIns="0" rtlCol="0">
              <a:no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 dirty="0">
                  <a:solidFill>
                    <a:schemeClr val="tx1"/>
                  </a:solidFill>
                </a:rPr>
                <a:t>This is Work Sans Light</a:t>
              </a:r>
            </a:p>
          </p:txBody>
        </p:sp>
        <p:sp>
          <p:nvSpPr>
            <p:cNvPr id="13" name="TextBox 52">
              <a:extLst>
                <a:ext uri="{FF2B5EF4-FFF2-40B4-BE49-F238E27FC236}">
                  <a16:creationId xmlns:a16="http://schemas.microsoft.com/office/drawing/2014/main" id="{C372C4A4-393D-4260-ADDF-EB92BD83491A}"/>
                </a:ext>
              </a:extLst>
            </p:cNvPr>
            <p:cNvSpPr txBox="1">
              <a:spLocks/>
            </p:cNvSpPr>
            <p:nvPr/>
          </p:nvSpPr>
          <p:spPr>
            <a:xfrm>
              <a:off x="10987983" y="483162"/>
              <a:ext cx="777354" cy="55400"/>
            </a:xfrm>
            <a:prstGeom prst="rect">
              <a:avLst/>
            </a:prstGeom>
          </p:spPr>
          <p:txBody>
            <a:bodyPr vert="horz" wrap="square" lIns="0" tIns="0" rIns="0" bIns="0" rtlCol="0">
              <a:no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 dirty="0">
                  <a:solidFill>
                    <a:schemeClr val="tx1"/>
                  </a:solidFill>
                  <a:latin typeface="Work Sans" pitchFamily="2" charset="0"/>
                </a:rPr>
                <a:t>This is Work Sans</a:t>
              </a:r>
            </a:p>
          </p:txBody>
        </p:sp>
        <p:sp>
          <p:nvSpPr>
            <p:cNvPr id="15" name="TextBox 32">
              <a:extLst>
                <a:ext uri="{FF2B5EF4-FFF2-40B4-BE49-F238E27FC236}">
                  <a16:creationId xmlns:a16="http://schemas.microsoft.com/office/drawing/2014/main" id="{09E66BEE-82DC-45B0-A413-06D0C238FE17}"/>
                </a:ext>
              </a:extLst>
            </p:cNvPr>
            <p:cNvSpPr txBox="1">
              <a:spLocks/>
            </p:cNvSpPr>
            <p:nvPr/>
          </p:nvSpPr>
          <p:spPr>
            <a:xfrm>
              <a:off x="10987983" y="557333"/>
              <a:ext cx="777354" cy="55400"/>
            </a:xfrm>
            <a:prstGeom prst="rect">
              <a:avLst/>
            </a:prstGeom>
          </p:spPr>
          <p:txBody>
            <a:bodyPr vert="horz" wrap="square" lIns="0" tIns="0" rIns="0" bIns="0" rtlCol="0">
              <a:no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 dirty="0">
                  <a:solidFill>
                    <a:schemeClr val="tx1"/>
                  </a:solidFill>
                  <a:latin typeface="Work Sans Medium" pitchFamily="2" charset="0"/>
                </a:rPr>
                <a:t>This is Work Sans Medium</a:t>
              </a:r>
            </a:p>
          </p:txBody>
        </p:sp>
        <p:sp>
          <p:nvSpPr>
            <p:cNvPr id="16" name="TextBox 53">
              <a:extLst>
                <a:ext uri="{FF2B5EF4-FFF2-40B4-BE49-F238E27FC236}">
                  <a16:creationId xmlns:a16="http://schemas.microsoft.com/office/drawing/2014/main" id="{9D5BE8A6-561F-4C0F-B9BF-B06F89D34061}"/>
                </a:ext>
              </a:extLst>
            </p:cNvPr>
            <p:cNvSpPr txBox="1">
              <a:spLocks/>
            </p:cNvSpPr>
            <p:nvPr/>
          </p:nvSpPr>
          <p:spPr>
            <a:xfrm>
              <a:off x="10987983" y="631505"/>
              <a:ext cx="777354" cy="55400"/>
            </a:xfrm>
            <a:prstGeom prst="rect">
              <a:avLst/>
            </a:prstGeom>
          </p:spPr>
          <p:txBody>
            <a:bodyPr vert="horz" wrap="square" lIns="0" tIns="0" rIns="0" bIns="0" rtlCol="0">
              <a:no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 dirty="0">
                  <a:solidFill>
                    <a:schemeClr val="tx1"/>
                  </a:solidFill>
                  <a:latin typeface="Work Sans SemiBold" pitchFamily="2" charset="0"/>
                </a:rPr>
                <a:t>This is Work Sans Semibold</a:t>
              </a:r>
            </a:p>
          </p:txBody>
        </p:sp>
        <p:sp>
          <p:nvSpPr>
            <p:cNvPr id="17" name="TextBox 54">
              <a:extLst>
                <a:ext uri="{FF2B5EF4-FFF2-40B4-BE49-F238E27FC236}">
                  <a16:creationId xmlns:a16="http://schemas.microsoft.com/office/drawing/2014/main" id="{6FA9EB89-574B-4B18-848B-A5149C7134AE}"/>
                </a:ext>
              </a:extLst>
            </p:cNvPr>
            <p:cNvSpPr txBox="1">
              <a:spLocks/>
            </p:cNvSpPr>
            <p:nvPr/>
          </p:nvSpPr>
          <p:spPr>
            <a:xfrm>
              <a:off x="10987983" y="705677"/>
              <a:ext cx="777354" cy="55400"/>
            </a:xfrm>
            <a:prstGeom prst="rect">
              <a:avLst/>
            </a:prstGeom>
          </p:spPr>
          <p:txBody>
            <a:bodyPr vert="horz" wrap="square" lIns="0" tIns="0" rIns="0" bIns="0" rtlCol="0">
              <a:no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 dirty="0">
                  <a:solidFill>
                    <a:schemeClr val="tx1"/>
                  </a:solidFill>
                  <a:latin typeface="Playfair Display" pitchFamily="2" charset="0"/>
                </a:rPr>
                <a:t>This is Playfair Display</a:t>
              </a:r>
            </a:p>
          </p:txBody>
        </p:sp>
        <p:sp>
          <p:nvSpPr>
            <p:cNvPr id="18" name="TextBox 56">
              <a:extLst>
                <a:ext uri="{FF2B5EF4-FFF2-40B4-BE49-F238E27FC236}">
                  <a16:creationId xmlns:a16="http://schemas.microsoft.com/office/drawing/2014/main" id="{A8E43A2C-7419-4661-8704-B11C96B401D4}"/>
                </a:ext>
              </a:extLst>
            </p:cNvPr>
            <p:cNvSpPr txBox="1">
              <a:spLocks/>
            </p:cNvSpPr>
            <p:nvPr/>
          </p:nvSpPr>
          <p:spPr>
            <a:xfrm>
              <a:off x="10987983" y="779848"/>
              <a:ext cx="777354" cy="55400"/>
            </a:xfrm>
            <a:prstGeom prst="rect">
              <a:avLst/>
            </a:prstGeom>
          </p:spPr>
          <p:txBody>
            <a:bodyPr vert="horz" wrap="square" lIns="0" tIns="0" rIns="0" bIns="0" rtlCol="0">
              <a:no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 dirty="0">
                  <a:solidFill>
                    <a:schemeClr val="tx1"/>
                  </a:solidFill>
                  <a:latin typeface="Playfair Display Black" pitchFamily="2" charset="0"/>
                </a:rPr>
                <a:t>This is Playfair Display Black</a:t>
              </a:r>
            </a:p>
          </p:txBody>
        </p:sp>
      </p:grpSp>
      <p:sp>
        <p:nvSpPr>
          <p:cNvPr id="2" name="Date Placeholder 1"/>
          <p:cNvSpPr>
            <a:spLocks noGrp="1"/>
          </p:cNvSpPr>
          <p:nvPr>
            <p:ph type="dt" sz="half" idx="10"/>
          </p:nvPr>
        </p:nvSpPr>
        <p:spPr/>
        <p:txBody>
          <a:bodyPr/>
          <a:lstStyle>
            <a:lvl1pPr>
              <a:defRPr>
                <a:solidFill>
                  <a:schemeClr val="accent1"/>
                </a:solidFill>
              </a:defRPr>
            </a:lvl1pPr>
          </a:lstStyle>
          <a:p>
            <a:fld id="{99E5959F-27CF-4A83-A1F6-8097E5392E6A}" type="datetime1">
              <a:rPr lang="en-GB" smtClean="0"/>
              <a:t>21/11/2024</a:t>
            </a:fld>
            <a:endParaRPr lang="en-US" dirty="0"/>
          </a:p>
        </p:txBody>
      </p:sp>
      <p:sp>
        <p:nvSpPr>
          <p:cNvPr id="3" name="Footer Placeholder 2"/>
          <p:cNvSpPr>
            <a:spLocks noGrp="1"/>
          </p:cNvSpPr>
          <p:nvPr>
            <p:ph type="ftr" sz="quarter" idx="11"/>
          </p:nvPr>
        </p:nvSpPr>
        <p:spPr/>
        <p:txBody>
          <a:bodyPr/>
          <a:lstStyle>
            <a:lvl1pPr>
              <a:defRPr>
                <a:solidFill>
                  <a:schemeClr val="accent1"/>
                </a:solidFill>
              </a:defRPr>
            </a:lvl1pPr>
          </a:lstStyle>
          <a:p>
            <a:r>
              <a:rPr lang="en-US" dirty="0"/>
              <a:t>The Co-Development Company</a:t>
            </a:r>
          </a:p>
        </p:txBody>
      </p:sp>
      <p:sp>
        <p:nvSpPr>
          <p:cNvPr id="4" name="Slide Number Placeholder 3"/>
          <p:cNvSpPr>
            <a:spLocks noGrp="1"/>
          </p:cNvSpPr>
          <p:nvPr>
            <p:ph type="sldNum" sz="quarter" idx="12"/>
          </p:nvPr>
        </p:nvSpPr>
        <p:spPr/>
        <p:txBody>
          <a:bodyPr/>
          <a:lstStyle>
            <a:lvl1pPr>
              <a:defRPr>
                <a:solidFill>
                  <a:schemeClr val="accent1"/>
                </a:solidFill>
              </a:defRPr>
            </a:lvl1pPr>
          </a:lstStyle>
          <a:p>
            <a:fld id="{4803DD7B-12C8-43B8-9F45-989336E79744}" type="slidenum">
              <a:rPr lang="en-US" smtClean="0"/>
              <a:pPr/>
              <a:t>‹#›</a:t>
            </a:fld>
            <a:endParaRPr lang="en-US" dirty="0"/>
          </a:p>
        </p:txBody>
      </p:sp>
      <p:sp>
        <p:nvSpPr>
          <p:cNvPr id="6" name="Rectangle 5">
            <a:extLst>
              <a:ext uri="{FF2B5EF4-FFF2-40B4-BE49-F238E27FC236}">
                <a16:creationId xmlns:a16="http://schemas.microsoft.com/office/drawing/2014/main" id="{8377B968-73D9-4B3F-A3E6-8749194AAC5D}"/>
              </a:ext>
            </a:extLst>
          </p:cNvPr>
          <p:cNvSpPr>
            <a:spLocks/>
          </p:cNvSpPr>
          <p:nvPr userDrawn="1"/>
        </p:nvSpPr>
        <p:spPr>
          <a:xfrm>
            <a:off x="0" y="0"/>
            <a:ext cx="12192000" cy="6858000"/>
          </a:xfrm>
          <a:prstGeom prst="rect">
            <a:avLst/>
          </a:prstGeom>
          <a:solidFill>
            <a:schemeClr val="accent1"/>
          </a:solid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endParaRPr kumimoji="0" lang="en-US" sz="138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Rectangle 8">
            <a:extLst>
              <a:ext uri="{FF2B5EF4-FFF2-40B4-BE49-F238E27FC236}">
                <a16:creationId xmlns:a16="http://schemas.microsoft.com/office/drawing/2014/main" id="{8BAF1F65-4C41-4698-94CE-A3115FB8AB25}"/>
              </a:ext>
            </a:extLst>
          </p:cNvPr>
          <p:cNvSpPr>
            <a:spLocks/>
          </p:cNvSpPr>
          <p:nvPr userDrawn="1"/>
        </p:nvSpPr>
        <p:spPr>
          <a:xfrm>
            <a:off x="442911" y="3202702"/>
            <a:ext cx="11306178" cy="1329595"/>
          </a:xfrm>
          <a:prstGeom prst="rect">
            <a:avLst/>
          </a:prstGeom>
          <a:no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9600" b="0" i="0" u="none" strike="noStrike" kern="1200" cap="none" spc="-30" normalizeH="0" baseline="0" noProof="0" dirty="0">
                <a:ln>
                  <a:noFill/>
                </a:ln>
                <a:solidFill>
                  <a:schemeClr val="bg1"/>
                </a:solidFill>
                <a:effectLst/>
                <a:uLnTx/>
                <a:uFillTx/>
                <a:latin typeface="+mn-lt"/>
                <a:ea typeface="+mn-ea"/>
                <a:cs typeface="+mn-cs"/>
              </a:rPr>
              <a:t>layouts</a:t>
            </a:r>
            <a:endPar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endParaRPr>
          </a:p>
        </p:txBody>
      </p:sp>
      <p:sp>
        <p:nvSpPr>
          <p:cNvPr id="10" name="Rectangle 9">
            <a:extLst>
              <a:ext uri="{FF2B5EF4-FFF2-40B4-BE49-F238E27FC236}">
                <a16:creationId xmlns:a16="http://schemas.microsoft.com/office/drawing/2014/main" id="{5E1D1F3F-2741-4816-B116-7C52246F2247}"/>
              </a:ext>
            </a:extLst>
          </p:cNvPr>
          <p:cNvSpPr>
            <a:spLocks/>
          </p:cNvSpPr>
          <p:nvPr userDrawn="1"/>
        </p:nvSpPr>
        <p:spPr>
          <a:xfrm>
            <a:off x="4478570" y="1627803"/>
            <a:ext cx="3234860" cy="1592744"/>
          </a:xfrm>
          <a:prstGeom prst="rect">
            <a:avLst/>
          </a:prstGeom>
          <a:no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Title</a:t>
            </a:r>
          </a:p>
        </p:txBody>
      </p:sp>
      <p:sp>
        <p:nvSpPr>
          <p:cNvPr id="14" name="Rectangle 13">
            <a:extLst>
              <a:ext uri="{FF2B5EF4-FFF2-40B4-BE49-F238E27FC236}">
                <a16:creationId xmlns:a16="http://schemas.microsoft.com/office/drawing/2014/main" id="{C459B7CF-888B-4B9F-B2F3-DC4A1B6D0B0F}"/>
              </a:ext>
            </a:extLst>
          </p:cNvPr>
          <p:cNvSpPr>
            <a:spLocks/>
          </p:cNvSpPr>
          <p:nvPr userDrawn="1"/>
        </p:nvSpPr>
        <p:spPr>
          <a:xfrm>
            <a:off x="8073430" y="1627803"/>
            <a:ext cx="887422" cy="1592744"/>
          </a:xfrm>
          <a:prstGeom prst="rect">
            <a:avLst/>
          </a:prstGeom>
          <a:solidFill>
            <a:schemeClr val="accent1"/>
          </a:solid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&gt;</a:t>
            </a:r>
          </a:p>
        </p:txBody>
      </p:sp>
    </p:spTree>
    <p:extLst>
      <p:ext uri="{BB962C8B-B14F-4D97-AF65-F5344CB8AC3E}">
        <p14:creationId xmlns:p14="http://schemas.microsoft.com/office/powerpoint/2010/main" val="53884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_Soya Bean Green">
    <p:bg>
      <p:bgPr>
        <a:solidFill>
          <a:schemeClr val="accent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CB4B7DD-28BF-400A-9C18-DD61B9CDAD76}"/>
              </a:ext>
            </a:extLst>
          </p:cNvPr>
          <p:cNvSpPr>
            <a:spLocks noGrp="1"/>
          </p:cNvSpPr>
          <p:nvPr>
            <p:ph type="pic" sz="quarter" idx="14"/>
          </p:nvPr>
        </p:nvSpPr>
        <p:spPr>
          <a:xfrm>
            <a:off x="4475163" y="0"/>
            <a:ext cx="7716837" cy="6858000"/>
          </a:xfrm>
          <a:custGeom>
            <a:avLst/>
            <a:gdLst>
              <a:gd name="connsiteX0" fmla="*/ 920567 w 7716837"/>
              <a:gd name="connsiteY0" fmla="*/ 0 h 6858000"/>
              <a:gd name="connsiteX1" fmla="*/ 4719847 w 7716837"/>
              <a:gd name="connsiteY1" fmla="*/ 0 h 6858000"/>
              <a:gd name="connsiteX2" fmla="*/ 7716837 w 7716837"/>
              <a:gd name="connsiteY2" fmla="*/ 0 h 6858000"/>
              <a:gd name="connsiteX3" fmla="*/ 7716837 w 7716837"/>
              <a:gd name="connsiteY3" fmla="*/ 6858000 h 6858000"/>
              <a:gd name="connsiteX4" fmla="*/ 4719847 w 7716837"/>
              <a:gd name="connsiteY4" fmla="*/ 6858000 h 6858000"/>
              <a:gd name="connsiteX5" fmla="*/ 391433 w 7716837"/>
              <a:gd name="connsiteY5" fmla="*/ 6858000 h 6858000"/>
              <a:gd name="connsiteX6" fmla="*/ 353297 w 7716837"/>
              <a:gd name="connsiteY6" fmla="*/ 3448050 h 6858000"/>
              <a:gd name="connsiteX7" fmla="*/ 920567 w 771683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6837" h="6858000">
                <a:moveTo>
                  <a:pt x="920567" y="0"/>
                </a:moveTo>
                <a:cubicBezTo>
                  <a:pt x="4719847" y="0"/>
                  <a:pt x="4719847" y="0"/>
                  <a:pt x="4719847" y="0"/>
                </a:cubicBezTo>
                <a:lnTo>
                  <a:pt x="7716837" y="0"/>
                </a:lnTo>
                <a:lnTo>
                  <a:pt x="7716837" y="6858000"/>
                </a:lnTo>
                <a:lnTo>
                  <a:pt x="471984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bg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spc="-30" baseline="0">
                <a:solidFill>
                  <a:schemeClr val="bg1"/>
                </a:solidFill>
              </a:defRPr>
            </a:lvl1pPr>
          </a:lstStyle>
          <a:p>
            <a:fld id="{337AC4F1-A6FB-4CA5-9B86-401481369AD6}" type="datetime1">
              <a:rPr lang="en-GB" smtClean="0"/>
              <a:t>21/11/2024</a:t>
            </a:fld>
            <a:endParaRPr lang="en-US" dirty="0"/>
          </a:p>
        </p:txBody>
      </p:sp>
      <p:sp>
        <p:nvSpPr>
          <p:cNvPr id="6" name="Slide Number Placeholder 5"/>
          <p:cNvSpPr>
            <a:spLocks noGrp="1"/>
          </p:cNvSpPr>
          <p:nvPr>
            <p:ph type="sldNum" sz="quarter" idx="12"/>
          </p:nvPr>
        </p:nvSpPr>
        <p:spPr/>
        <p:txBody>
          <a:bodyPr/>
          <a:lstStyle>
            <a:lvl1pPr>
              <a:defRPr spc="-30" baseline="0">
                <a:solidFill>
                  <a:schemeClr val="bg1"/>
                </a:solidFill>
              </a:defRPr>
            </a:lvl1pPr>
          </a:lstStyle>
          <a:p>
            <a:fld id="{4803DD7B-12C8-43B8-9F45-989336E79744}" type="slidenum">
              <a:rPr lang="en-US" smtClean="0"/>
              <a:pPr/>
              <a:t>‹#›</a:t>
            </a:fld>
            <a:endParaRPr lang="en-US" dirty="0"/>
          </a:p>
        </p:txBody>
      </p:sp>
      <p:sp>
        <p:nvSpPr>
          <p:cNvPr id="9" name="Graphic 21">
            <a:extLst>
              <a:ext uri="{FF2B5EF4-FFF2-40B4-BE49-F238E27FC236}">
                <a16:creationId xmlns:a16="http://schemas.microsoft.com/office/drawing/2014/main" id="{05EB7591-792F-497E-BC19-17F9D3F0DD27}"/>
              </a:ext>
            </a:extLst>
          </p:cNvPr>
          <p:cNvSpPr/>
          <p:nvPr userDrawn="1"/>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chemeClr val="bg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E8E342D-8E7B-4687-9A9D-EE055EE1D4DE}"/>
              </a:ext>
            </a:extLst>
          </p:cNvPr>
          <p:cNvSpPr>
            <a:spLocks noGrp="1"/>
          </p:cNvSpPr>
          <p:nvPr>
            <p:ph type="title"/>
          </p:nvPr>
        </p:nvSpPr>
        <p:spPr>
          <a:xfrm>
            <a:off x="442914" y="221456"/>
            <a:ext cx="3600450" cy="775597"/>
          </a:xfrm>
        </p:spPr>
        <p:txBody>
          <a:bodyPr/>
          <a:lstStyle>
            <a:lvl1pPr>
              <a:defRPr>
                <a:solidFill>
                  <a:schemeClr val="bg1"/>
                </a:solidFill>
              </a:defRPr>
            </a:lvl1pPr>
          </a:lstStyle>
          <a:p>
            <a:r>
              <a:rPr lang="en-US"/>
              <a:t>Click to edit Master title style</a:t>
            </a:r>
            <a:endParaRPr lang="en-US" dirty="0"/>
          </a:p>
        </p:txBody>
      </p:sp>
      <p:sp>
        <p:nvSpPr>
          <p:cNvPr id="25" name="Text Placeholder 4">
            <a:extLst>
              <a:ext uri="{FF2B5EF4-FFF2-40B4-BE49-F238E27FC236}">
                <a16:creationId xmlns:a16="http://schemas.microsoft.com/office/drawing/2014/main" id="{6CBED0BC-D259-4875-86AF-D9188CD54FC3}"/>
              </a:ext>
            </a:extLst>
          </p:cNvPr>
          <p:cNvSpPr>
            <a:spLocks noGrp="1"/>
          </p:cNvSpPr>
          <p:nvPr>
            <p:ph type="body" sz="quarter" idx="15" hasCustomPrompt="1"/>
          </p:nvPr>
        </p:nvSpPr>
        <p:spPr>
          <a:xfrm>
            <a:off x="971549" y="1506165"/>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6" name="Text Placeholder 7">
            <a:extLst>
              <a:ext uri="{FF2B5EF4-FFF2-40B4-BE49-F238E27FC236}">
                <a16:creationId xmlns:a16="http://schemas.microsoft.com/office/drawing/2014/main" id="{D5B03D5B-79F9-41FB-9E64-BE7D0CC6B9A5}"/>
              </a:ext>
            </a:extLst>
          </p:cNvPr>
          <p:cNvSpPr>
            <a:spLocks noGrp="1"/>
          </p:cNvSpPr>
          <p:nvPr>
            <p:ph type="body" sz="quarter" idx="16" hasCustomPrompt="1"/>
          </p:nvPr>
        </p:nvSpPr>
        <p:spPr>
          <a:xfrm>
            <a:off x="442913" y="1506165"/>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27" name="Text Placeholder 4">
            <a:extLst>
              <a:ext uri="{FF2B5EF4-FFF2-40B4-BE49-F238E27FC236}">
                <a16:creationId xmlns:a16="http://schemas.microsoft.com/office/drawing/2014/main" id="{B65F8426-5514-49E0-A5AB-51491AA0C881}"/>
              </a:ext>
            </a:extLst>
          </p:cNvPr>
          <p:cNvSpPr>
            <a:spLocks noGrp="1"/>
          </p:cNvSpPr>
          <p:nvPr>
            <p:ph type="body" sz="quarter" idx="17" hasCustomPrompt="1"/>
          </p:nvPr>
        </p:nvSpPr>
        <p:spPr>
          <a:xfrm>
            <a:off x="971549" y="2167051"/>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8" name="Text Placeholder 7">
            <a:extLst>
              <a:ext uri="{FF2B5EF4-FFF2-40B4-BE49-F238E27FC236}">
                <a16:creationId xmlns:a16="http://schemas.microsoft.com/office/drawing/2014/main" id="{48E6C7B3-2A3C-4939-8E5A-52372E4F076F}"/>
              </a:ext>
            </a:extLst>
          </p:cNvPr>
          <p:cNvSpPr>
            <a:spLocks noGrp="1"/>
          </p:cNvSpPr>
          <p:nvPr>
            <p:ph type="body" sz="quarter" idx="18" hasCustomPrompt="1"/>
          </p:nvPr>
        </p:nvSpPr>
        <p:spPr>
          <a:xfrm>
            <a:off x="442913" y="2167051"/>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29" name="Text Placeholder 4">
            <a:extLst>
              <a:ext uri="{FF2B5EF4-FFF2-40B4-BE49-F238E27FC236}">
                <a16:creationId xmlns:a16="http://schemas.microsoft.com/office/drawing/2014/main" id="{1F134E19-827D-4CE8-8B64-1552EECB5CD3}"/>
              </a:ext>
            </a:extLst>
          </p:cNvPr>
          <p:cNvSpPr>
            <a:spLocks noGrp="1"/>
          </p:cNvSpPr>
          <p:nvPr>
            <p:ph type="body" sz="quarter" idx="19" hasCustomPrompt="1"/>
          </p:nvPr>
        </p:nvSpPr>
        <p:spPr>
          <a:xfrm>
            <a:off x="971549" y="2827937"/>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0" name="Text Placeholder 7">
            <a:extLst>
              <a:ext uri="{FF2B5EF4-FFF2-40B4-BE49-F238E27FC236}">
                <a16:creationId xmlns:a16="http://schemas.microsoft.com/office/drawing/2014/main" id="{B730A7A2-BD28-4419-901D-25CBE0AB9233}"/>
              </a:ext>
            </a:extLst>
          </p:cNvPr>
          <p:cNvSpPr>
            <a:spLocks noGrp="1"/>
          </p:cNvSpPr>
          <p:nvPr>
            <p:ph type="body" sz="quarter" idx="20" hasCustomPrompt="1"/>
          </p:nvPr>
        </p:nvSpPr>
        <p:spPr>
          <a:xfrm>
            <a:off x="442913" y="2827937"/>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1" name="Text Placeholder 4">
            <a:extLst>
              <a:ext uri="{FF2B5EF4-FFF2-40B4-BE49-F238E27FC236}">
                <a16:creationId xmlns:a16="http://schemas.microsoft.com/office/drawing/2014/main" id="{442A9B2B-9879-478A-910B-38E10A9B0119}"/>
              </a:ext>
            </a:extLst>
          </p:cNvPr>
          <p:cNvSpPr>
            <a:spLocks noGrp="1"/>
          </p:cNvSpPr>
          <p:nvPr>
            <p:ph type="body" sz="quarter" idx="21" hasCustomPrompt="1"/>
          </p:nvPr>
        </p:nvSpPr>
        <p:spPr>
          <a:xfrm>
            <a:off x="971549" y="3488823"/>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2" name="Text Placeholder 7">
            <a:extLst>
              <a:ext uri="{FF2B5EF4-FFF2-40B4-BE49-F238E27FC236}">
                <a16:creationId xmlns:a16="http://schemas.microsoft.com/office/drawing/2014/main" id="{06EF25CD-077D-41BB-9C6D-75E330D7300D}"/>
              </a:ext>
            </a:extLst>
          </p:cNvPr>
          <p:cNvSpPr>
            <a:spLocks noGrp="1"/>
          </p:cNvSpPr>
          <p:nvPr>
            <p:ph type="body" sz="quarter" idx="22" hasCustomPrompt="1"/>
          </p:nvPr>
        </p:nvSpPr>
        <p:spPr>
          <a:xfrm>
            <a:off x="442913" y="3488823"/>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3" name="Text Placeholder 4">
            <a:extLst>
              <a:ext uri="{FF2B5EF4-FFF2-40B4-BE49-F238E27FC236}">
                <a16:creationId xmlns:a16="http://schemas.microsoft.com/office/drawing/2014/main" id="{2CB56702-EFDF-4DFF-BDAD-853CFDCAB997}"/>
              </a:ext>
            </a:extLst>
          </p:cNvPr>
          <p:cNvSpPr>
            <a:spLocks noGrp="1"/>
          </p:cNvSpPr>
          <p:nvPr>
            <p:ph type="body" sz="quarter" idx="23" hasCustomPrompt="1"/>
          </p:nvPr>
        </p:nvSpPr>
        <p:spPr>
          <a:xfrm>
            <a:off x="971549" y="4149709"/>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4" name="Text Placeholder 7">
            <a:extLst>
              <a:ext uri="{FF2B5EF4-FFF2-40B4-BE49-F238E27FC236}">
                <a16:creationId xmlns:a16="http://schemas.microsoft.com/office/drawing/2014/main" id="{41397C85-5313-4131-9E34-6AB1FBD0F68B}"/>
              </a:ext>
            </a:extLst>
          </p:cNvPr>
          <p:cNvSpPr>
            <a:spLocks noGrp="1"/>
          </p:cNvSpPr>
          <p:nvPr>
            <p:ph type="body" sz="quarter" idx="24" hasCustomPrompt="1"/>
          </p:nvPr>
        </p:nvSpPr>
        <p:spPr>
          <a:xfrm>
            <a:off x="442913" y="4149709"/>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5" name="Text Placeholder 4">
            <a:extLst>
              <a:ext uri="{FF2B5EF4-FFF2-40B4-BE49-F238E27FC236}">
                <a16:creationId xmlns:a16="http://schemas.microsoft.com/office/drawing/2014/main" id="{C3DABBE9-055A-428D-8946-9B675805D775}"/>
              </a:ext>
            </a:extLst>
          </p:cNvPr>
          <p:cNvSpPr>
            <a:spLocks noGrp="1"/>
          </p:cNvSpPr>
          <p:nvPr>
            <p:ph type="body" sz="quarter" idx="25" hasCustomPrompt="1"/>
          </p:nvPr>
        </p:nvSpPr>
        <p:spPr>
          <a:xfrm>
            <a:off x="971549" y="4810595"/>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6" name="Text Placeholder 7">
            <a:extLst>
              <a:ext uri="{FF2B5EF4-FFF2-40B4-BE49-F238E27FC236}">
                <a16:creationId xmlns:a16="http://schemas.microsoft.com/office/drawing/2014/main" id="{1BC7FBD5-D84C-4693-A681-7BA81E4AE213}"/>
              </a:ext>
            </a:extLst>
          </p:cNvPr>
          <p:cNvSpPr>
            <a:spLocks noGrp="1"/>
          </p:cNvSpPr>
          <p:nvPr>
            <p:ph type="body" sz="quarter" idx="26" hasCustomPrompt="1"/>
          </p:nvPr>
        </p:nvSpPr>
        <p:spPr>
          <a:xfrm>
            <a:off x="442913" y="4810595"/>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7" name="Text Placeholder 4">
            <a:extLst>
              <a:ext uri="{FF2B5EF4-FFF2-40B4-BE49-F238E27FC236}">
                <a16:creationId xmlns:a16="http://schemas.microsoft.com/office/drawing/2014/main" id="{C0F7E4A4-FD0C-48DA-8AA0-469EAF21920C}"/>
              </a:ext>
            </a:extLst>
          </p:cNvPr>
          <p:cNvSpPr>
            <a:spLocks noGrp="1"/>
          </p:cNvSpPr>
          <p:nvPr>
            <p:ph type="body" sz="quarter" idx="27" hasCustomPrompt="1"/>
          </p:nvPr>
        </p:nvSpPr>
        <p:spPr>
          <a:xfrm>
            <a:off x="971549" y="5471484"/>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8" name="Text Placeholder 7">
            <a:extLst>
              <a:ext uri="{FF2B5EF4-FFF2-40B4-BE49-F238E27FC236}">
                <a16:creationId xmlns:a16="http://schemas.microsoft.com/office/drawing/2014/main" id="{3D32277F-6A9F-4B4D-B8AF-2707A62B8B75}"/>
              </a:ext>
            </a:extLst>
          </p:cNvPr>
          <p:cNvSpPr>
            <a:spLocks noGrp="1"/>
          </p:cNvSpPr>
          <p:nvPr>
            <p:ph type="body" sz="quarter" idx="28" hasCustomPrompt="1"/>
          </p:nvPr>
        </p:nvSpPr>
        <p:spPr>
          <a:xfrm>
            <a:off x="442913" y="5471484"/>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Tree>
    <p:extLst>
      <p:ext uri="{BB962C8B-B14F-4D97-AF65-F5344CB8AC3E}">
        <p14:creationId xmlns:p14="http://schemas.microsoft.com/office/powerpoint/2010/main" val="16259171"/>
      </p:ext>
    </p:extLst>
  </p:cSld>
  <p:clrMapOvr>
    <a:masterClrMapping/>
  </p:clrMapOvr>
  <p:extLst>
    <p:ext uri="{DCECCB84-F9BA-43D5-87BE-67443E8EF086}">
      <p15:sldGuideLst xmlns:p15="http://schemas.microsoft.com/office/powerpoint/2012/main">
        <p15:guide id="1" pos="25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_Shea Brown">
    <p:bg>
      <p:bgPr>
        <a:solidFill>
          <a:schemeClr val="accent6"/>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CB4B7DD-28BF-400A-9C18-DD61B9CDAD76}"/>
              </a:ext>
            </a:extLst>
          </p:cNvPr>
          <p:cNvSpPr>
            <a:spLocks noGrp="1"/>
          </p:cNvSpPr>
          <p:nvPr>
            <p:ph type="pic" sz="quarter" idx="14"/>
          </p:nvPr>
        </p:nvSpPr>
        <p:spPr>
          <a:xfrm>
            <a:off x="4475163" y="0"/>
            <a:ext cx="7716837" cy="6858000"/>
          </a:xfrm>
          <a:custGeom>
            <a:avLst/>
            <a:gdLst>
              <a:gd name="connsiteX0" fmla="*/ 920567 w 7716837"/>
              <a:gd name="connsiteY0" fmla="*/ 0 h 6858000"/>
              <a:gd name="connsiteX1" fmla="*/ 4719847 w 7716837"/>
              <a:gd name="connsiteY1" fmla="*/ 0 h 6858000"/>
              <a:gd name="connsiteX2" fmla="*/ 7716837 w 7716837"/>
              <a:gd name="connsiteY2" fmla="*/ 0 h 6858000"/>
              <a:gd name="connsiteX3" fmla="*/ 7716837 w 7716837"/>
              <a:gd name="connsiteY3" fmla="*/ 6858000 h 6858000"/>
              <a:gd name="connsiteX4" fmla="*/ 4719847 w 7716837"/>
              <a:gd name="connsiteY4" fmla="*/ 6858000 h 6858000"/>
              <a:gd name="connsiteX5" fmla="*/ 391433 w 7716837"/>
              <a:gd name="connsiteY5" fmla="*/ 6858000 h 6858000"/>
              <a:gd name="connsiteX6" fmla="*/ 353297 w 7716837"/>
              <a:gd name="connsiteY6" fmla="*/ 3448050 h 6858000"/>
              <a:gd name="connsiteX7" fmla="*/ 920567 w 771683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6837" h="6858000">
                <a:moveTo>
                  <a:pt x="920567" y="0"/>
                </a:moveTo>
                <a:cubicBezTo>
                  <a:pt x="4719847" y="0"/>
                  <a:pt x="4719847" y="0"/>
                  <a:pt x="4719847" y="0"/>
                </a:cubicBezTo>
                <a:lnTo>
                  <a:pt x="7716837" y="0"/>
                </a:lnTo>
                <a:lnTo>
                  <a:pt x="7716837" y="6858000"/>
                </a:lnTo>
                <a:lnTo>
                  <a:pt x="471984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bg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spc="-30" baseline="0">
                <a:solidFill>
                  <a:schemeClr val="bg1"/>
                </a:solidFill>
              </a:defRPr>
            </a:lvl1pPr>
          </a:lstStyle>
          <a:p>
            <a:fld id="{E6059AC5-32C1-4697-BE5A-03DFEB0B5486}" type="datetime1">
              <a:rPr lang="en-GB" smtClean="0"/>
              <a:t>21/11/2024</a:t>
            </a:fld>
            <a:endParaRPr lang="en-US" dirty="0"/>
          </a:p>
        </p:txBody>
      </p:sp>
      <p:sp>
        <p:nvSpPr>
          <p:cNvPr id="6" name="Slide Number Placeholder 5"/>
          <p:cNvSpPr>
            <a:spLocks noGrp="1"/>
          </p:cNvSpPr>
          <p:nvPr>
            <p:ph type="sldNum" sz="quarter" idx="12"/>
          </p:nvPr>
        </p:nvSpPr>
        <p:spPr/>
        <p:txBody>
          <a:bodyPr/>
          <a:lstStyle>
            <a:lvl1pPr>
              <a:defRPr spc="-30" baseline="0">
                <a:solidFill>
                  <a:schemeClr val="bg1"/>
                </a:solidFill>
              </a:defRPr>
            </a:lvl1pPr>
          </a:lstStyle>
          <a:p>
            <a:fld id="{4803DD7B-12C8-43B8-9F45-989336E79744}" type="slidenum">
              <a:rPr lang="en-US" smtClean="0"/>
              <a:pPr/>
              <a:t>‹#›</a:t>
            </a:fld>
            <a:endParaRPr lang="en-US" dirty="0"/>
          </a:p>
        </p:txBody>
      </p:sp>
      <p:sp>
        <p:nvSpPr>
          <p:cNvPr id="9" name="Graphic 21">
            <a:extLst>
              <a:ext uri="{FF2B5EF4-FFF2-40B4-BE49-F238E27FC236}">
                <a16:creationId xmlns:a16="http://schemas.microsoft.com/office/drawing/2014/main" id="{05EB7591-792F-497E-BC19-17F9D3F0DD27}"/>
              </a:ext>
            </a:extLst>
          </p:cNvPr>
          <p:cNvSpPr/>
          <p:nvPr userDrawn="1"/>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chemeClr val="bg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E8E342D-8E7B-4687-9A9D-EE055EE1D4DE}"/>
              </a:ext>
            </a:extLst>
          </p:cNvPr>
          <p:cNvSpPr>
            <a:spLocks noGrp="1"/>
          </p:cNvSpPr>
          <p:nvPr>
            <p:ph type="title"/>
          </p:nvPr>
        </p:nvSpPr>
        <p:spPr>
          <a:xfrm>
            <a:off x="442914" y="221456"/>
            <a:ext cx="3600450" cy="775597"/>
          </a:xfrm>
        </p:spPr>
        <p:txBody>
          <a:bodyPr/>
          <a:lstStyle>
            <a:lvl1pPr>
              <a:defRPr>
                <a:solidFill>
                  <a:schemeClr val="bg1"/>
                </a:solidFill>
              </a:defRPr>
            </a:lvl1pPr>
          </a:lstStyle>
          <a:p>
            <a:r>
              <a:rPr lang="en-US"/>
              <a:t>Click to edit Master title style</a:t>
            </a:r>
            <a:endParaRPr lang="en-US" dirty="0"/>
          </a:p>
        </p:txBody>
      </p:sp>
      <p:sp>
        <p:nvSpPr>
          <p:cNvPr id="25" name="Text Placeholder 4">
            <a:extLst>
              <a:ext uri="{FF2B5EF4-FFF2-40B4-BE49-F238E27FC236}">
                <a16:creationId xmlns:a16="http://schemas.microsoft.com/office/drawing/2014/main" id="{6CBED0BC-D259-4875-86AF-D9188CD54FC3}"/>
              </a:ext>
            </a:extLst>
          </p:cNvPr>
          <p:cNvSpPr>
            <a:spLocks noGrp="1"/>
          </p:cNvSpPr>
          <p:nvPr>
            <p:ph type="body" sz="quarter" idx="15" hasCustomPrompt="1"/>
          </p:nvPr>
        </p:nvSpPr>
        <p:spPr>
          <a:xfrm>
            <a:off x="971549" y="1506165"/>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6" name="Text Placeholder 7">
            <a:extLst>
              <a:ext uri="{FF2B5EF4-FFF2-40B4-BE49-F238E27FC236}">
                <a16:creationId xmlns:a16="http://schemas.microsoft.com/office/drawing/2014/main" id="{D5B03D5B-79F9-41FB-9E64-BE7D0CC6B9A5}"/>
              </a:ext>
            </a:extLst>
          </p:cNvPr>
          <p:cNvSpPr>
            <a:spLocks noGrp="1"/>
          </p:cNvSpPr>
          <p:nvPr>
            <p:ph type="body" sz="quarter" idx="16" hasCustomPrompt="1"/>
          </p:nvPr>
        </p:nvSpPr>
        <p:spPr>
          <a:xfrm>
            <a:off x="442913" y="1506165"/>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27" name="Text Placeholder 4">
            <a:extLst>
              <a:ext uri="{FF2B5EF4-FFF2-40B4-BE49-F238E27FC236}">
                <a16:creationId xmlns:a16="http://schemas.microsoft.com/office/drawing/2014/main" id="{B65F8426-5514-49E0-A5AB-51491AA0C881}"/>
              </a:ext>
            </a:extLst>
          </p:cNvPr>
          <p:cNvSpPr>
            <a:spLocks noGrp="1"/>
          </p:cNvSpPr>
          <p:nvPr>
            <p:ph type="body" sz="quarter" idx="17" hasCustomPrompt="1"/>
          </p:nvPr>
        </p:nvSpPr>
        <p:spPr>
          <a:xfrm>
            <a:off x="971549" y="2167051"/>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8" name="Text Placeholder 7">
            <a:extLst>
              <a:ext uri="{FF2B5EF4-FFF2-40B4-BE49-F238E27FC236}">
                <a16:creationId xmlns:a16="http://schemas.microsoft.com/office/drawing/2014/main" id="{48E6C7B3-2A3C-4939-8E5A-52372E4F076F}"/>
              </a:ext>
            </a:extLst>
          </p:cNvPr>
          <p:cNvSpPr>
            <a:spLocks noGrp="1"/>
          </p:cNvSpPr>
          <p:nvPr>
            <p:ph type="body" sz="quarter" idx="18" hasCustomPrompt="1"/>
          </p:nvPr>
        </p:nvSpPr>
        <p:spPr>
          <a:xfrm>
            <a:off x="442913" y="2167051"/>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29" name="Text Placeholder 4">
            <a:extLst>
              <a:ext uri="{FF2B5EF4-FFF2-40B4-BE49-F238E27FC236}">
                <a16:creationId xmlns:a16="http://schemas.microsoft.com/office/drawing/2014/main" id="{1F134E19-827D-4CE8-8B64-1552EECB5CD3}"/>
              </a:ext>
            </a:extLst>
          </p:cNvPr>
          <p:cNvSpPr>
            <a:spLocks noGrp="1"/>
          </p:cNvSpPr>
          <p:nvPr>
            <p:ph type="body" sz="quarter" idx="19" hasCustomPrompt="1"/>
          </p:nvPr>
        </p:nvSpPr>
        <p:spPr>
          <a:xfrm>
            <a:off x="971549" y="2827937"/>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0" name="Text Placeholder 7">
            <a:extLst>
              <a:ext uri="{FF2B5EF4-FFF2-40B4-BE49-F238E27FC236}">
                <a16:creationId xmlns:a16="http://schemas.microsoft.com/office/drawing/2014/main" id="{B730A7A2-BD28-4419-901D-25CBE0AB9233}"/>
              </a:ext>
            </a:extLst>
          </p:cNvPr>
          <p:cNvSpPr>
            <a:spLocks noGrp="1"/>
          </p:cNvSpPr>
          <p:nvPr>
            <p:ph type="body" sz="quarter" idx="20" hasCustomPrompt="1"/>
          </p:nvPr>
        </p:nvSpPr>
        <p:spPr>
          <a:xfrm>
            <a:off x="442913" y="2827937"/>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1" name="Text Placeholder 4">
            <a:extLst>
              <a:ext uri="{FF2B5EF4-FFF2-40B4-BE49-F238E27FC236}">
                <a16:creationId xmlns:a16="http://schemas.microsoft.com/office/drawing/2014/main" id="{442A9B2B-9879-478A-910B-38E10A9B0119}"/>
              </a:ext>
            </a:extLst>
          </p:cNvPr>
          <p:cNvSpPr>
            <a:spLocks noGrp="1"/>
          </p:cNvSpPr>
          <p:nvPr>
            <p:ph type="body" sz="quarter" idx="21" hasCustomPrompt="1"/>
          </p:nvPr>
        </p:nvSpPr>
        <p:spPr>
          <a:xfrm>
            <a:off x="971549" y="3488823"/>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2" name="Text Placeholder 7">
            <a:extLst>
              <a:ext uri="{FF2B5EF4-FFF2-40B4-BE49-F238E27FC236}">
                <a16:creationId xmlns:a16="http://schemas.microsoft.com/office/drawing/2014/main" id="{06EF25CD-077D-41BB-9C6D-75E330D7300D}"/>
              </a:ext>
            </a:extLst>
          </p:cNvPr>
          <p:cNvSpPr>
            <a:spLocks noGrp="1"/>
          </p:cNvSpPr>
          <p:nvPr>
            <p:ph type="body" sz="quarter" idx="22" hasCustomPrompt="1"/>
          </p:nvPr>
        </p:nvSpPr>
        <p:spPr>
          <a:xfrm>
            <a:off x="442913" y="3488823"/>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3" name="Text Placeholder 4">
            <a:extLst>
              <a:ext uri="{FF2B5EF4-FFF2-40B4-BE49-F238E27FC236}">
                <a16:creationId xmlns:a16="http://schemas.microsoft.com/office/drawing/2014/main" id="{2CB56702-EFDF-4DFF-BDAD-853CFDCAB997}"/>
              </a:ext>
            </a:extLst>
          </p:cNvPr>
          <p:cNvSpPr>
            <a:spLocks noGrp="1"/>
          </p:cNvSpPr>
          <p:nvPr>
            <p:ph type="body" sz="quarter" idx="23" hasCustomPrompt="1"/>
          </p:nvPr>
        </p:nvSpPr>
        <p:spPr>
          <a:xfrm>
            <a:off x="971549" y="4149709"/>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4" name="Text Placeholder 7">
            <a:extLst>
              <a:ext uri="{FF2B5EF4-FFF2-40B4-BE49-F238E27FC236}">
                <a16:creationId xmlns:a16="http://schemas.microsoft.com/office/drawing/2014/main" id="{41397C85-5313-4131-9E34-6AB1FBD0F68B}"/>
              </a:ext>
            </a:extLst>
          </p:cNvPr>
          <p:cNvSpPr>
            <a:spLocks noGrp="1"/>
          </p:cNvSpPr>
          <p:nvPr>
            <p:ph type="body" sz="quarter" idx="24" hasCustomPrompt="1"/>
          </p:nvPr>
        </p:nvSpPr>
        <p:spPr>
          <a:xfrm>
            <a:off x="442913" y="4149709"/>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5" name="Text Placeholder 4">
            <a:extLst>
              <a:ext uri="{FF2B5EF4-FFF2-40B4-BE49-F238E27FC236}">
                <a16:creationId xmlns:a16="http://schemas.microsoft.com/office/drawing/2014/main" id="{C3DABBE9-055A-428D-8946-9B675805D775}"/>
              </a:ext>
            </a:extLst>
          </p:cNvPr>
          <p:cNvSpPr>
            <a:spLocks noGrp="1"/>
          </p:cNvSpPr>
          <p:nvPr>
            <p:ph type="body" sz="quarter" idx="25" hasCustomPrompt="1"/>
          </p:nvPr>
        </p:nvSpPr>
        <p:spPr>
          <a:xfrm>
            <a:off x="971549" y="4810595"/>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6" name="Text Placeholder 7">
            <a:extLst>
              <a:ext uri="{FF2B5EF4-FFF2-40B4-BE49-F238E27FC236}">
                <a16:creationId xmlns:a16="http://schemas.microsoft.com/office/drawing/2014/main" id="{1BC7FBD5-D84C-4693-A681-7BA81E4AE213}"/>
              </a:ext>
            </a:extLst>
          </p:cNvPr>
          <p:cNvSpPr>
            <a:spLocks noGrp="1"/>
          </p:cNvSpPr>
          <p:nvPr>
            <p:ph type="body" sz="quarter" idx="26" hasCustomPrompt="1"/>
          </p:nvPr>
        </p:nvSpPr>
        <p:spPr>
          <a:xfrm>
            <a:off x="442913" y="4810595"/>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7" name="Text Placeholder 4">
            <a:extLst>
              <a:ext uri="{FF2B5EF4-FFF2-40B4-BE49-F238E27FC236}">
                <a16:creationId xmlns:a16="http://schemas.microsoft.com/office/drawing/2014/main" id="{C0F7E4A4-FD0C-48DA-8AA0-469EAF21920C}"/>
              </a:ext>
            </a:extLst>
          </p:cNvPr>
          <p:cNvSpPr>
            <a:spLocks noGrp="1"/>
          </p:cNvSpPr>
          <p:nvPr>
            <p:ph type="body" sz="quarter" idx="27" hasCustomPrompt="1"/>
          </p:nvPr>
        </p:nvSpPr>
        <p:spPr>
          <a:xfrm>
            <a:off x="971549" y="5471484"/>
            <a:ext cx="3071813" cy="276999"/>
          </a:xfrm>
        </p:spPr>
        <p:txBody>
          <a:bodyPr>
            <a:spAutoFit/>
          </a:bodyPr>
          <a:lstStyle>
            <a:lvl1pPr marL="0" indent="0">
              <a:lnSpc>
                <a:spcPct val="90000"/>
              </a:lnSpc>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8" name="Text Placeholder 7">
            <a:extLst>
              <a:ext uri="{FF2B5EF4-FFF2-40B4-BE49-F238E27FC236}">
                <a16:creationId xmlns:a16="http://schemas.microsoft.com/office/drawing/2014/main" id="{3D32277F-6A9F-4B4D-B8AF-2707A62B8B75}"/>
              </a:ext>
            </a:extLst>
          </p:cNvPr>
          <p:cNvSpPr>
            <a:spLocks noGrp="1"/>
          </p:cNvSpPr>
          <p:nvPr>
            <p:ph type="body" sz="quarter" idx="28" hasCustomPrompt="1"/>
          </p:nvPr>
        </p:nvSpPr>
        <p:spPr>
          <a:xfrm>
            <a:off x="442913" y="5471484"/>
            <a:ext cx="376237" cy="276999"/>
          </a:xfrm>
        </p:spPr>
        <p:txBody>
          <a:bodyPr wrap="square">
            <a:spAutoFit/>
          </a:bodyPr>
          <a:lstStyle>
            <a:lvl1pPr marL="0" indent="0">
              <a:lnSpc>
                <a:spcPct val="90000"/>
              </a:lnSpc>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Tree>
    <p:extLst>
      <p:ext uri="{BB962C8B-B14F-4D97-AF65-F5344CB8AC3E}">
        <p14:creationId xmlns:p14="http://schemas.microsoft.com/office/powerpoint/2010/main" val="702109328"/>
      </p:ext>
    </p:extLst>
  </p:cSld>
  <p:clrMapOvr>
    <a:masterClrMapping/>
  </p:clrMapOvr>
  <p:extLst>
    <p:ext uri="{DCECCB84-F9BA-43D5-87BE-67443E8EF086}">
      <p15:sldGuideLst xmlns:p15="http://schemas.microsoft.com/office/powerpoint/2012/main">
        <p15:guide id="1" pos="254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2" name="Date Placeholder 1"/>
          <p:cNvSpPr>
            <a:spLocks noGrp="1"/>
          </p:cNvSpPr>
          <p:nvPr>
            <p:ph type="dt" sz="half" idx="10"/>
          </p:nvPr>
        </p:nvSpPr>
        <p:spPr>
          <a:solidFill>
            <a:schemeClr val="accent1"/>
          </a:solidFill>
        </p:spPr>
        <p:txBody>
          <a:bodyPr/>
          <a:lstStyle>
            <a:lvl1pPr>
              <a:defRPr>
                <a:solidFill>
                  <a:schemeClr val="bg1"/>
                </a:solidFill>
              </a:defRPr>
            </a:lvl1pPr>
          </a:lstStyle>
          <a:p>
            <a:fld id="{7CB96E98-E974-4B3B-B74A-5403DBABB4F4}" type="datetime1">
              <a:rPr lang="en-GB" smtClean="0"/>
              <a:t>21/11/2024</a:t>
            </a:fld>
            <a:endParaRPr lang="en-US" dirty="0"/>
          </a:p>
        </p:txBody>
      </p:sp>
      <p:sp>
        <p:nvSpPr>
          <p:cNvPr id="3" name="Footer Placeholder 2"/>
          <p:cNvSpPr>
            <a:spLocks noGrp="1"/>
          </p:cNvSpPr>
          <p:nvPr>
            <p:ph type="ftr" sz="quarter" idx="11"/>
          </p:nvPr>
        </p:nvSpPr>
        <p:spPr>
          <a:solidFill>
            <a:schemeClr val="accent1"/>
          </a:solidFill>
        </p:spPr>
        <p:txBody>
          <a:bodyPr/>
          <a:lstStyle>
            <a:lvl1pPr>
              <a:defRPr>
                <a:solidFill>
                  <a:schemeClr val="bg1"/>
                </a:solidFill>
              </a:defRPr>
            </a:lvl1pPr>
          </a:lstStyle>
          <a:p>
            <a:r>
              <a:rPr lang="en-US" dirty="0"/>
              <a:t>The Co-Development Company</a:t>
            </a:r>
          </a:p>
        </p:txBody>
      </p:sp>
      <p:sp>
        <p:nvSpPr>
          <p:cNvPr id="4" name="Slide Number Placeholder 3"/>
          <p:cNvSpPr>
            <a:spLocks noGrp="1"/>
          </p:cNvSpPr>
          <p:nvPr>
            <p:ph type="sldNum" sz="quarter" idx="12"/>
          </p:nvPr>
        </p:nvSpPr>
        <p:spPr>
          <a:solidFill>
            <a:schemeClr val="accent1"/>
          </a:solidFill>
        </p:spPr>
        <p:txBody>
          <a:bodyPr/>
          <a:lstStyle>
            <a:lvl1pPr>
              <a:defRPr>
                <a:solidFill>
                  <a:schemeClr val="bg1"/>
                </a:solidFill>
              </a:defRPr>
            </a:lvl1pPr>
          </a:lstStyle>
          <a:p>
            <a:fld id="{4803DD7B-12C8-43B8-9F45-989336E79744}" type="slidenum">
              <a:rPr lang="en-US" smtClean="0"/>
              <a:pPr/>
              <a:t>‹#›</a:t>
            </a:fld>
            <a:endParaRPr lang="en-US" dirty="0"/>
          </a:p>
        </p:txBody>
      </p:sp>
      <p:sp>
        <p:nvSpPr>
          <p:cNvPr id="6" name="Rectangle 5">
            <a:extLst>
              <a:ext uri="{FF2B5EF4-FFF2-40B4-BE49-F238E27FC236}">
                <a16:creationId xmlns:a16="http://schemas.microsoft.com/office/drawing/2014/main" id="{D0494BD9-2864-4BE2-A9A8-E9B039EA1C09}"/>
              </a:ext>
            </a:extLst>
          </p:cNvPr>
          <p:cNvSpPr/>
          <p:nvPr userDrawn="1"/>
        </p:nvSpPr>
        <p:spPr>
          <a:xfrm>
            <a:off x="0" y="0"/>
            <a:ext cx="12192000" cy="6858000"/>
          </a:xfrm>
          <a:prstGeom prst="rect">
            <a:avLst/>
          </a:prstGeom>
          <a:solidFill>
            <a:schemeClr val="accent1"/>
          </a:solid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endParaRPr kumimoji="0" lang="en-US" sz="138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Rectangle 14">
            <a:extLst>
              <a:ext uri="{FF2B5EF4-FFF2-40B4-BE49-F238E27FC236}">
                <a16:creationId xmlns:a16="http://schemas.microsoft.com/office/drawing/2014/main" id="{5C733AFB-63C4-4785-96D4-C59E251F7E14}"/>
              </a:ext>
            </a:extLst>
          </p:cNvPr>
          <p:cNvSpPr>
            <a:spLocks/>
          </p:cNvSpPr>
          <p:nvPr userDrawn="1"/>
        </p:nvSpPr>
        <p:spPr>
          <a:xfrm>
            <a:off x="442911" y="3202702"/>
            <a:ext cx="11306178" cy="1329595"/>
          </a:xfrm>
          <a:prstGeom prst="rect">
            <a:avLst/>
          </a:prstGeom>
          <a:no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9600" b="0" i="0" u="none" strike="noStrike" kern="1200" cap="none" spc="-30" normalizeH="0" baseline="0" noProof="0" dirty="0">
                <a:ln>
                  <a:noFill/>
                </a:ln>
                <a:solidFill>
                  <a:schemeClr val="bg1"/>
                </a:solidFill>
                <a:effectLst/>
                <a:uLnTx/>
                <a:uFillTx/>
                <a:latin typeface="+mn-lt"/>
                <a:ea typeface="+mn-ea"/>
                <a:cs typeface="+mn-cs"/>
              </a:rPr>
              <a:t>layouts</a:t>
            </a:r>
            <a:endPar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endParaRPr>
          </a:p>
        </p:txBody>
      </p:sp>
      <p:sp>
        <p:nvSpPr>
          <p:cNvPr id="16" name="Rectangle 15">
            <a:extLst>
              <a:ext uri="{FF2B5EF4-FFF2-40B4-BE49-F238E27FC236}">
                <a16:creationId xmlns:a16="http://schemas.microsoft.com/office/drawing/2014/main" id="{F8D04E2F-88AB-4505-B5F8-18686C7C3387}"/>
              </a:ext>
            </a:extLst>
          </p:cNvPr>
          <p:cNvSpPr>
            <a:spLocks/>
          </p:cNvSpPr>
          <p:nvPr userDrawn="1"/>
        </p:nvSpPr>
        <p:spPr>
          <a:xfrm>
            <a:off x="778173" y="1627803"/>
            <a:ext cx="9632766" cy="1592744"/>
          </a:xfrm>
          <a:prstGeom prst="rect">
            <a:avLst/>
          </a:prstGeom>
          <a:no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Text/Content</a:t>
            </a:r>
          </a:p>
        </p:txBody>
      </p:sp>
      <p:sp>
        <p:nvSpPr>
          <p:cNvPr id="17" name="Rectangle 16">
            <a:extLst>
              <a:ext uri="{FF2B5EF4-FFF2-40B4-BE49-F238E27FC236}">
                <a16:creationId xmlns:a16="http://schemas.microsoft.com/office/drawing/2014/main" id="{2027A95A-AD86-41BE-AE91-C6350AB13EF5}"/>
              </a:ext>
            </a:extLst>
          </p:cNvPr>
          <p:cNvSpPr>
            <a:spLocks/>
          </p:cNvSpPr>
          <p:nvPr userDrawn="1"/>
        </p:nvSpPr>
        <p:spPr>
          <a:xfrm>
            <a:off x="10770940" y="1627803"/>
            <a:ext cx="887422" cy="1592744"/>
          </a:xfrm>
          <a:prstGeom prst="rect">
            <a:avLst/>
          </a:prstGeom>
          <a:solidFill>
            <a:schemeClr val="accent1"/>
          </a:solid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&gt;</a:t>
            </a:r>
          </a:p>
        </p:txBody>
      </p:sp>
    </p:spTree>
    <p:extLst>
      <p:ext uri="{BB962C8B-B14F-4D97-AF65-F5344CB8AC3E}">
        <p14:creationId xmlns:p14="http://schemas.microsoft.com/office/powerpoint/2010/main" val="3247851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4" name="Date Placeholder 3"/>
          <p:cNvSpPr>
            <a:spLocks noGrp="1"/>
          </p:cNvSpPr>
          <p:nvPr>
            <p:ph type="dt" sz="half" idx="10"/>
          </p:nvPr>
        </p:nvSpPr>
        <p:spPr/>
        <p:txBody>
          <a:bodyPr/>
          <a:lstStyle/>
          <a:p>
            <a:fld id="{42DCDAF2-D32B-4959-9A14-0F980FBA07DD}" type="datetime1">
              <a:rPr lang="en-GB" noProof="0" smtClean="0"/>
              <a:t>21/11/2024</a:t>
            </a:fld>
            <a:endParaRPr lang="en-US" noProof="0" dirty="0"/>
          </a:p>
        </p:txBody>
      </p:sp>
      <p:sp>
        <p:nvSpPr>
          <p:cNvPr id="5" name="Footer Placeholder 4"/>
          <p:cNvSpPr>
            <a:spLocks noGrp="1"/>
          </p:cNvSpPr>
          <p:nvPr>
            <p:ph type="ftr" sz="quarter" idx="11"/>
          </p:nvPr>
        </p:nvSpPr>
        <p:spPr/>
        <p:txBody>
          <a:bodyPr/>
          <a:lstStyle/>
          <a:p>
            <a:r>
              <a:rPr lang="en-US" noProof="0" dirty="0"/>
              <a:t>The Co-Development Company</a:t>
            </a:r>
          </a:p>
        </p:txBody>
      </p:sp>
      <p:sp>
        <p:nvSpPr>
          <p:cNvPr id="6" name="Slide Number Placeholder 5"/>
          <p:cNvSpPr>
            <a:spLocks noGrp="1"/>
          </p:cNvSpPr>
          <p:nvPr>
            <p:ph type="sldNum" sz="quarter" idx="12"/>
          </p:nvPr>
        </p:nvSpPr>
        <p:spPr/>
        <p:txBody>
          <a:bodyPr/>
          <a:lstStyle/>
          <a:p>
            <a:fld id="{4803DD7B-12C8-43B8-9F45-989336E79744}" type="slidenum">
              <a:rPr lang="en-US" noProof="0" smtClean="0"/>
              <a:t>‹#›</a:t>
            </a:fld>
            <a:endParaRPr lang="en-US" noProof="0" dirty="0"/>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2913" y="1219200"/>
            <a:ext cx="11306175" cy="4907757"/>
          </a:xfrm>
        </p:spPr>
        <p:txBody>
          <a:bodyPr/>
          <a:lstStyle>
            <a:lvl1pPr>
              <a:lnSpc>
                <a:spcPct val="90000"/>
              </a:lnSpc>
              <a:spcBef>
                <a:spcPts val="600"/>
              </a:spcBef>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6694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US" dirty="0"/>
          </a:p>
        </p:txBody>
      </p:sp>
      <p:sp>
        <p:nvSpPr>
          <p:cNvPr id="11" name="Text Placeholder 10"/>
          <p:cNvSpPr>
            <a:spLocks noGrp="1"/>
          </p:cNvSpPr>
          <p:nvPr>
            <p:ph type="body" sz="quarter" idx="14" hasCustomPrompt="1"/>
          </p:nvPr>
        </p:nvSpPr>
        <p:spPr>
          <a:xfrm>
            <a:off x="442912" y="1051906"/>
            <a:ext cx="11306175" cy="276999"/>
          </a:xfrm>
        </p:spPr>
        <p:txBody>
          <a:bodyPr/>
          <a:lstStyle>
            <a:lvl1pPr marL="0" indent="0">
              <a:buFont typeface="Arial" panose="020B0604020202020204" pitchFamily="34" charset="0"/>
              <a:buNone/>
              <a:defRPr sz="2000">
                <a:solidFill>
                  <a:schemeClr val="accent1"/>
                </a:solidFill>
              </a:defRPr>
            </a:lvl1pPr>
            <a:lvl2pPr marL="179392" indent="0">
              <a:buFont typeface="Arial" panose="020B0604020202020204" pitchFamily="34" charset="0"/>
              <a:buNone/>
              <a:defRPr sz="1800">
                <a:solidFill>
                  <a:schemeClr val="accent2"/>
                </a:solidFill>
              </a:defRPr>
            </a:lvl2pPr>
            <a:lvl3pPr marL="358784" indent="0">
              <a:buFont typeface="Arial" panose="020B0604020202020204" pitchFamily="34" charset="0"/>
              <a:buNone/>
              <a:defRPr sz="1800">
                <a:solidFill>
                  <a:schemeClr val="accent2"/>
                </a:solidFill>
              </a:defRPr>
            </a:lvl3pPr>
            <a:lvl4pPr marL="536589" indent="0">
              <a:buFont typeface="Arial" panose="020B0604020202020204" pitchFamily="34" charset="0"/>
              <a:buNone/>
              <a:defRPr sz="1800">
                <a:solidFill>
                  <a:schemeClr val="accent2"/>
                </a:solidFill>
              </a:defRPr>
            </a:lvl4pPr>
            <a:lvl5pPr marL="715980" indent="0">
              <a:buFont typeface="Arial" panose="020B0604020202020204" pitchFamily="34" charset="0"/>
              <a:buNone/>
              <a:defRPr sz="1800">
                <a:solidFill>
                  <a:schemeClr val="accent2"/>
                </a:solidFill>
              </a:defRPr>
            </a:lvl5pPr>
          </a:lstStyle>
          <a:p>
            <a:pPr lvl="0"/>
            <a:r>
              <a:rPr lang="en-US" dirty="0"/>
              <a:t>Click to add subtitle – max 1 line</a:t>
            </a:r>
          </a:p>
        </p:txBody>
      </p:sp>
      <p:sp>
        <p:nvSpPr>
          <p:cNvPr id="7" name="Content Placeholder 6"/>
          <p:cNvSpPr>
            <a:spLocks noGrp="1"/>
          </p:cNvSpPr>
          <p:nvPr>
            <p:ph sz="quarter" idx="15"/>
          </p:nvPr>
        </p:nvSpPr>
        <p:spPr>
          <a:xfrm>
            <a:off x="442913" y="1495104"/>
            <a:ext cx="11306175" cy="4634234"/>
          </a:xfrm>
        </p:spPr>
        <p:txBody>
          <a:bodyPr>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FEFABE6E-3265-4F07-A2D6-1B2BB6F4B45D}"/>
              </a:ext>
            </a:extLst>
          </p:cNvPr>
          <p:cNvSpPr>
            <a:spLocks noGrp="1"/>
          </p:cNvSpPr>
          <p:nvPr>
            <p:ph type="dt" sz="half" idx="16"/>
          </p:nvPr>
        </p:nvSpPr>
        <p:spPr/>
        <p:txBody>
          <a:bodyPr/>
          <a:lstStyle/>
          <a:p>
            <a:fld id="{E2569DFB-1DB4-4BD4-983A-6BB444EF7B5A}" type="datetime1">
              <a:rPr lang="en-GB" smtClean="0"/>
              <a:t>21/11/2024</a:t>
            </a:fld>
            <a:endParaRPr lang="en-US" dirty="0"/>
          </a:p>
        </p:txBody>
      </p:sp>
      <p:sp>
        <p:nvSpPr>
          <p:cNvPr id="4" name="Footer Placeholder 3">
            <a:extLst>
              <a:ext uri="{FF2B5EF4-FFF2-40B4-BE49-F238E27FC236}">
                <a16:creationId xmlns:a16="http://schemas.microsoft.com/office/drawing/2014/main" id="{B843EBFD-9B0B-4A48-AC64-59EDE8E377D7}"/>
              </a:ext>
            </a:extLst>
          </p:cNvPr>
          <p:cNvSpPr>
            <a:spLocks noGrp="1"/>
          </p:cNvSpPr>
          <p:nvPr>
            <p:ph type="ftr" sz="quarter" idx="17"/>
          </p:nvPr>
        </p:nvSpPr>
        <p:spPr/>
        <p:txBody>
          <a:bodyPr/>
          <a:lstStyle/>
          <a:p>
            <a:r>
              <a:rPr lang="en-US"/>
              <a:t>The Co-Development Company</a:t>
            </a:r>
            <a:endParaRPr lang="en-US" dirty="0"/>
          </a:p>
        </p:txBody>
      </p:sp>
      <p:sp>
        <p:nvSpPr>
          <p:cNvPr id="5" name="Slide Number Placeholder 4">
            <a:extLst>
              <a:ext uri="{FF2B5EF4-FFF2-40B4-BE49-F238E27FC236}">
                <a16:creationId xmlns:a16="http://schemas.microsoft.com/office/drawing/2014/main" id="{A2AB068D-7F81-401F-B12C-3F1B5DF96770}"/>
              </a:ext>
            </a:extLst>
          </p:cNvPr>
          <p:cNvSpPr>
            <a:spLocks noGrp="1"/>
          </p:cNvSpPr>
          <p:nvPr>
            <p:ph type="sldNum" sz="quarter" idx="18"/>
          </p:nvPr>
        </p:nvSpPr>
        <p:spPr/>
        <p:txBody>
          <a:bodyPr/>
          <a:lstStyle/>
          <a:p>
            <a:fld id="{4803DD7B-12C8-43B8-9F45-989336E79744}" type="slidenum">
              <a:rPr lang="en-US" smtClean="0"/>
              <a:pPr/>
              <a:t>‹#›</a:t>
            </a:fld>
            <a:endParaRPr lang="en-US" dirty="0"/>
          </a:p>
        </p:txBody>
      </p:sp>
    </p:spTree>
    <p:extLst>
      <p:ext uri="{BB962C8B-B14F-4D97-AF65-F5344CB8AC3E}">
        <p14:creationId xmlns:p14="http://schemas.microsoft.com/office/powerpoint/2010/main" val="3294147428"/>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3333B0-A7CC-463C-8ECA-8E95C14DFE38}" type="datetime1">
              <a:rPr lang="en-GB" noProof="0" smtClean="0"/>
              <a:t>21/11/2024</a:t>
            </a:fld>
            <a:endParaRPr lang="en-US" noProof="0" dirty="0"/>
          </a:p>
        </p:txBody>
      </p:sp>
      <p:sp>
        <p:nvSpPr>
          <p:cNvPr id="6" name="Footer Placeholder 5"/>
          <p:cNvSpPr>
            <a:spLocks noGrp="1"/>
          </p:cNvSpPr>
          <p:nvPr>
            <p:ph type="ftr" sz="quarter" idx="11"/>
          </p:nvPr>
        </p:nvSpPr>
        <p:spPr/>
        <p:txBody>
          <a:bodyPr/>
          <a:lstStyle/>
          <a:p>
            <a:r>
              <a:rPr lang="en-US" noProof="0" dirty="0"/>
              <a:t>The Co-Development Company</a:t>
            </a:r>
          </a:p>
        </p:txBody>
      </p:sp>
      <p:sp>
        <p:nvSpPr>
          <p:cNvPr id="7" name="Slide Number Placeholder 6"/>
          <p:cNvSpPr>
            <a:spLocks noGrp="1"/>
          </p:cNvSpPr>
          <p:nvPr>
            <p:ph type="sldNum" sz="quarter" idx="12"/>
          </p:nvPr>
        </p:nvSpPr>
        <p:spPr/>
        <p:txBody>
          <a:bodyPr/>
          <a:lstStyle/>
          <a:p>
            <a:fld id="{4803DD7B-12C8-43B8-9F45-989336E79744}" type="slidenum">
              <a:rPr lang="en-US" noProof="0" smtClean="0"/>
              <a:t>‹#›</a:t>
            </a:fld>
            <a:endParaRPr lang="en-US" noProof="0" dirty="0"/>
          </a:p>
        </p:txBody>
      </p:sp>
      <p:sp>
        <p:nvSpPr>
          <p:cNvPr id="9" name="Content Placeholder 8">
            <a:extLst>
              <a:ext uri="{FF2B5EF4-FFF2-40B4-BE49-F238E27FC236}">
                <a16:creationId xmlns:a16="http://schemas.microsoft.com/office/drawing/2014/main" id="{CFF194EA-2E7A-44E9-8B33-43C36958B772}"/>
              </a:ext>
            </a:extLst>
          </p:cNvPr>
          <p:cNvSpPr>
            <a:spLocks noGrp="1"/>
          </p:cNvSpPr>
          <p:nvPr>
            <p:ph sz="quarter" idx="13"/>
          </p:nvPr>
        </p:nvSpPr>
        <p:spPr>
          <a:xfrm>
            <a:off x="442913" y="1219200"/>
            <a:ext cx="5384800" cy="49101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8">
            <a:extLst>
              <a:ext uri="{FF2B5EF4-FFF2-40B4-BE49-F238E27FC236}">
                <a16:creationId xmlns:a16="http://schemas.microsoft.com/office/drawing/2014/main" id="{5E896705-A6A9-4B8A-B4F7-D3EF16C44840}"/>
              </a:ext>
            </a:extLst>
          </p:cNvPr>
          <p:cNvSpPr>
            <a:spLocks noGrp="1"/>
          </p:cNvSpPr>
          <p:nvPr>
            <p:ph sz="quarter" idx="14"/>
          </p:nvPr>
        </p:nvSpPr>
        <p:spPr>
          <a:xfrm>
            <a:off x="6364288" y="1219200"/>
            <a:ext cx="5384800" cy="49101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a:extLst>
              <a:ext uri="{FF2B5EF4-FFF2-40B4-BE49-F238E27FC236}">
                <a16:creationId xmlns:a16="http://schemas.microsoft.com/office/drawing/2014/main" id="{4A6467DD-1B5F-496A-8FBB-A8CF1D46C6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02565694"/>
      </p:ext>
    </p:extLst>
  </p:cSld>
  <p:clrMapOvr>
    <a:masterClrMapping/>
  </p:clrMapOvr>
  <p:extLst>
    <p:ext uri="{DCECCB84-F9BA-43D5-87BE-67443E8EF086}">
      <p15:sldGuideLst xmlns:p15="http://schemas.microsoft.com/office/powerpoint/2012/main">
        <p15:guide id="1" pos="3672" userDrawn="1">
          <p15:clr>
            <a:srgbClr val="FBAE40"/>
          </p15:clr>
        </p15:guide>
        <p15:guide id="2" pos="400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with heading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D248291-61E0-413B-8F66-00C9932BEEA7}" type="datetime1">
              <a:rPr lang="en-GB" noProof="0" smtClean="0"/>
              <a:t>21/11/2024</a:t>
            </a:fld>
            <a:endParaRPr lang="en-US" noProof="0" dirty="0"/>
          </a:p>
        </p:txBody>
      </p:sp>
      <p:sp>
        <p:nvSpPr>
          <p:cNvPr id="8" name="Footer Placeholder 7"/>
          <p:cNvSpPr>
            <a:spLocks noGrp="1"/>
          </p:cNvSpPr>
          <p:nvPr>
            <p:ph type="ftr" sz="quarter" idx="11"/>
          </p:nvPr>
        </p:nvSpPr>
        <p:spPr/>
        <p:txBody>
          <a:bodyPr/>
          <a:lstStyle/>
          <a:p>
            <a:r>
              <a:rPr lang="en-US" noProof="0" dirty="0"/>
              <a:t>The Co-Development Company</a:t>
            </a:r>
          </a:p>
        </p:txBody>
      </p:sp>
      <p:sp>
        <p:nvSpPr>
          <p:cNvPr id="9" name="Slide Number Placeholder 8"/>
          <p:cNvSpPr>
            <a:spLocks noGrp="1"/>
          </p:cNvSpPr>
          <p:nvPr>
            <p:ph type="sldNum" sz="quarter" idx="12"/>
          </p:nvPr>
        </p:nvSpPr>
        <p:spPr/>
        <p:txBody>
          <a:bodyPr/>
          <a:lstStyle/>
          <a:p>
            <a:fld id="{4803DD7B-12C8-43B8-9F45-989336E79744}" type="slidenum">
              <a:rPr lang="en-US" noProof="0" smtClean="0"/>
              <a:t>‹#›</a:t>
            </a:fld>
            <a:endParaRPr lang="en-US" noProof="0" dirty="0"/>
          </a:p>
        </p:txBody>
      </p:sp>
      <p:sp>
        <p:nvSpPr>
          <p:cNvPr id="10" name="Content Placeholder 8">
            <a:extLst>
              <a:ext uri="{FF2B5EF4-FFF2-40B4-BE49-F238E27FC236}">
                <a16:creationId xmlns:a16="http://schemas.microsoft.com/office/drawing/2014/main" id="{626175F9-DFB0-4C0C-9A83-FDE64C495CC6}"/>
              </a:ext>
            </a:extLst>
          </p:cNvPr>
          <p:cNvSpPr>
            <a:spLocks noGrp="1"/>
          </p:cNvSpPr>
          <p:nvPr>
            <p:ph sz="quarter" idx="13"/>
          </p:nvPr>
        </p:nvSpPr>
        <p:spPr>
          <a:xfrm>
            <a:off x="442913" y="1516856"/>
            <a:ext cx="5384800" cy="4612482"/>
          </a:xfrm>
        </p:spPr>
        <p:txBody>
          <a:bodyPr/>
          <a:lstStyle>
            <a:lvl1pPr>
              <a:lnSpc>
                <a:spcPct val="90000"/>
              </a:lnSpc>
              <a:spcBef>
                <a:spcPts val="600"/>
              </a:spcBef>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8">
            <a:extLst>
              <a:ext uri="{FF2B5EF4-FFF2-40B4-BE49-F238E27FC236}">
                <a16:creationId xmlns:a16="http://schemas.microsoft.com/office/drawing/2014/main" id="{CE493A06-B38B-4B71-9CA5-FA1F92F99861}"/>
              </a:ext>
            </a:extLst>
          </p:cNvPr>
          <p:cNvSpPr>
            <a:spLocks noGrp="1"/>
          </p:cNvSpPr>
          <p:nvPr>
            <p:ph sz="quarter" idx="14"/>
          </p:nvPr>
        </p:nvSpPr>
        <p:spPr>
          <a:xfrm>
            <a:off x="6364289" y="1516856"/>
            <a:ext cx="5384800" cy="4612482"/>
          </a:xfrm>
        </p:spPr>
        <p:txBody>
          <a:bodyPr/>
          <a:lstStyle>
            <a:lvl1pPr>
              <a:lnSpc>
                <a:spcPct val="90000"/>
              </a:lnSpc>
              <a:spcBef>
                <a:spcPts val="600"/>
              </a:spcBef>
              <a:defRPr/>
            </a:lvl1pPr>
            <a:lvl2pPr>
              <a:lnSpc>
                <a:spcPct val="90000"/>
              </a:lnSpc>
              <a:spcBef>
                <a:spcPts val="600"/>
              </a:spcBef>
              <a:defRPr/>
            </a:lvl2pPr>
            <a:lvl3pPr>
              <a:lnSpc>
                <a:spcPct val="90000"/>
              </a:lnSpc>
              <a:spcBef>
                <a:spcPts val="600"/>
              </a:spcBef>
              <a:defRPr/>
            </a:lvl3pPr>
            <a:lvl4pPr>
              <a:lnSpc>
                <a:spcPct val="90000"/>
              </a:lnSpc>
              <a:spcBef>
                <a:spcPts val="600"/>
              </a:spcBef>
              <a:defRPr/>
            </a:lvl4pPr>
            <a:lvl5pPr>
              <a:lnSpc>
                <a:spcPct val="90000"/>
              </a:lnSpc>
              <a:spcBef>
                <a:spcPts val="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14">
            <a:extLst>
              <a:ext uri="{FF2B5EF4-FFF2-40B4-BE49-F238E27FC236}">
                <a16:creationId xmlns:a16="http://schemas.microsoft.com/office/drawing/2014/main" id="{111653AB-3FA9-4785-B1D3-4C9FF62C0051}"/>
              </a:ext>
            </a:extLst>
          </p:cNvPr>
          <p:cNvSpPr>
            <a:spLocks noGrp="1"/>
          </p:cNvSpPr>
          <p:nvPr>
            <p:ph type="body" sz="quarter" idx="17"/>
          </p:nvPr>
        </p:nvSpPr>
        <p:spPr>
          <a:xfrm>
            <a:off x="442913" y="1219200"/>
            <a:ext cx="5384800" cy="221599"/>
          </a:xfrm>
        </p:spPr>
        <p:txBody>
          <a:bodyPr anchor="t">
            <a:noAutofit/>
          </a:bodyPr>
          <a:lstStyle>
            <a:lvl1pPr marL="0" indent="0">
              <a:lnSpc>
                <a:spcPct val="90000"/>
              </a:lnSpc>
              <a:spcBef>
                <a:spcPts val="600"/>
              </a:spcBef>
              <a:buNone/>
              <a:defRPr b="0">
                <a:solidFill>
                  <a:schemeClr val="accent1"/>
                </a:solidFill>
                <a:latin typeface="Work Sans Medium" pitchFamily="2" charset="0"/>
              </a:defRPr>
            </a:lvl1pPr>
            <a:lvl2pPr marL="179025" indent="0">
              <a:buNone/>
              <a:defRPr b="1"/>
            </a:lvl2pPr>
            <a:lvl3pPr marL="359025" indent="0">
              <a:buNone/>
              <a:defRPr b="1"/>
            </a:lvl3pPr>
            <a:lvl4pPr marL="540000" indent="0">
              <a:buNone/>
              <a:defRPr b="1"/>
            </a:lvl4pPr>
            <a:lvl5pPr marL="719025" indent="0">
              <a:buNone/>
              <a:defRPr b="1"/>
            </a:lvl5pPr>
          </a:lstStyle>
          <a:p>
            <a:pPr lvl="0"/>
            <a:r>
              <a:rPr lang="en-US" noProof="0"/>
              <a:t>Click to edit Master text styles</a:t>
            </a:r>
          </a:p>
        </p:txBody>
      </p:sp>
      <p:sp>
        <p:nvSpPr>
          <p:cNvPr id="16" name="Text Placeholder 14">
            <a:extLst>
              <a:ext uri="{FF2B5EF4-FFF2-40B4-BE49-F238E27FC236}">
                <a16:creationId xmlns:a16="http://schemas.microsoft.com/office/drawing/2014/main" id="{AECDC1A3-0BF8-47E5-89E2-E0388384C57D}"/>
              </a:ext>
            </a:extLst>
          </p:cNvPr>
          <p:cNvSpPr>
            <a:spLocks noGrp="1"/>
          </p:cNvSpPr>
          <p:nvPr>
            <p:ph type="body" sz="quarter" idx="18"/>
          </p:nvPr>
        </p:nvSpPr>
        <p:spPr>
          <a:xfrm>
            <a:off x="6364289" y="1219200"/>
            <a:ext cx="5384800" cy="221599"/>
          </a:xfrm>
        </p:spPr>
        <p:txBody>
          <a:bodyPr anchor="t">
            <a:noAutofit/>
          </a:bodyPr>
          <a:lstStyle>
            <a:lvl1pPr marL="0" indent="0">
              <a:lnSpc>
                <a:spcPct val="90000"/>
              </a:lnSpc>
              <a:spcBef>
                <a:spcPts val="600"/>
              </a:spcBef>
              <a:buNone/>
              <a:defRPr b="0">
                <a:solidFill>
                  <a:schemeClr val="accent1"/>
                </a:solidFill>
                <a:latin typeface="Work Sans Medium" pitchFamily="2" charset="0"/>
              </a:defRPr>
            </a:lvl1pPr>
            <a:lvl2pPr marL="179025" indent="0">
              <a:buNone/>
              <a:defRPr b="1"/>
            </a:lvl2pPr>
            <a:lvl3pPr marL="359025" indent="0">
              <a:buNone/>
              <a:defRPr b="1"/>
            </a:lvl3pPr>
            <a:lvl4pPr marL="540000" indent="0">
              <a:buNone/>
              <a:defRPr b="1"/>
            </a:lvl4pPr>
            <a:lvl5pPr marL="719025" indent="0">
              <a:buNone/>
              <a:defRPr b="1"/>
            </a:lvl5pPr>
          </a:lstStyle>
          <a:p>
            <a:pPr lvl="0"/>
            <a:r>
              <a:rPr lang="en-US" noProof="0"/>
              <a:t>Click to edit Master text styles</a:t>
            </a:r>
          </a:p>
        </p:txBody>
      </p:sp>
      <p:sp>
        <p:nvSpPr>
          <p:cNvPr id="2" name="Title 1">
            <a:extLst>
              <a:ext uri="{FF2B5EF4-FFF2-40B4-BE49-F238E27FC236}">
                <a16:creationId xmlns:a16="http://schemas.microsoft.com/office/drawing/2014/main" id="{3AD92700-BD49-4CF2-B9E3-C55F0F7C83F8}"/>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01226851"/>
      </p:ext>
    </p:extLst>
  </p:cSld>
  <p:clrMapOvr>
    <a:masterClrMapping/>
  </p:clrMapOvr>
  <p:extLst>
    <p:ext uri="{DCECCB84-F9BA-43D5-87BE-67443E8EF086}">
      <p15:sldGuideLst xmlns:p15="http://schemas.microsoft.com/office/powerpoint/2012/main">
        <p15:guide id="1" pos="3672" userDrawn="1">
          <p15:clr>
            <a:srgbClr val="FBAE40"/>
          </p15:clr>
        </p15:guide>
        <p15:guide id="2" pos="40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69A3E7-78AF-4DC4-B1B2-097225415F08}" type="datetime1">
              <a:rPr lang="en-GB" noProof="0" smtClean="0"/>
              <a:t>21/11/2024</a:t>
            </a:fld>
            <a:endParaRPr lang="en-US" noProof="0" dirty="0"/>
          </a:p>
        </p:txBody>
      </p:sp>
      <p:sp>
        <p:nvSpPr>
          <p:cNvPr id="6" name="Footer Placeholder 5"/>
          <p:cNvSpPr>
            <a:spLocks noGrp="1"/>
          </p:cNvSpPr>
          <p:nvPr>
            <p:ph type="ftr" sz="quarter" idx="11"/>
          </p:nvPr>
        </p:nvSpPr>
        <p:spPr/>
        <p:txBody>
          <a:bodyPr/>
          <a:lstStyle/>
          <a:p>
            <a:r>
              <a:rPr lang="en-US" noProof="0" dirty="0"/>
              <a:t>The Co-Development Company</a:t>
            </a:r>
          </a:p>
        </p:txBody>
      </p:sp>
      <p:sp>
        <p:nvSpPr>
          <p:cNvPr id="7" name="Slide Number Placeholder 6"/>
          <p:cNvSpPr>
            <a:spLocks noGrp="1"/>
          </p:cNvSpPr>
          <p:nvPr>
            <p:ph type="sldNum" sz="quarter" idx="12"/>
          </p:nvPr>
        </p:nvSpPr>
        <p:spPr/>
        <p:txBody>
          <a:bodyPr/>
          <a:lstStyle/>
          <a:p>
            <a:fld id="{4803DD7B-12C8-43B8-9F45-989336E79744}" type="slidenum">
              <a:rPr lang="en-US" noProof="0" smtClean="0"/>
              <a:t>‹#›</a:t>
            </a:fld>
            <a:endParaRPr lang="en-US" noProof="0" dirty="0"/>
          </a:p>
        </p:txBody>
      </p:sp>
      <p:sp>
        <p:nvSpPr>
          <p:cNvPr id="9" name="Content Placeholder 8">
            <a:extLst>
              <a:ext uri="{FF2B5EF4-FFF2-40B4-BE49-F238E27FC236}">
                <a16:creationId xmlns:a16="http://schemas.microsoft.com/office/drawing/2014/main" id="{CFF194EA-2E7A-44E9-8B33-43C36958B772}"/>
              </a:ext>
            </a:extLst>
          </p:cNvPr>
          <p:cNvSpPr>
            <a:spLocks noGrp="1"/>
          </p:cNvSpPr>
          <p:nvPr>
            <p:ph sz="quarter" idx="13"/>
          </p:nvPr>
        </p:nvSpPr>
        <p:spPr>
          <a:xfrm>
            <a:off x="442914" y="1219200"/>
            <a:ext cx="3408725" cy="49101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8">
            <a:extLst>
              <a:ext uri="{FF2B5EF4-FFF2-40B4-BE49-F238E27FC236}">
                <a16:creationId xmlns:a16="http://schemas.microsoft.com/office/drawing/2014/main" id="{5E896705-A6A9-4B8A-B4F7-D3EF16C44840}"/>
              </a:ext>
            </a:extLst>
          </p:cNvPr>
          <p:cNvSpPr>
            <a:spLocks noGrp="1"/>
          </p:cNvSpPr>
          <p:nvPr>
            <p:ph sz="quarter" idx="14"/>
          </p:nvPr>
        </p:nvSpPr>
        <p:spPr>
          <a:xfrm>
            <a:off x="8340363" y="1219200"/>
            <a:ext cx="3408725" cy="49101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a:extLst>
              <a:ext uri="{FF2B5EF4-FFF2-40B4-BE49-F238E27FC236}">
                <a16:creationId xmlns:a16="http://schemas.microsoft.com/office/drawing/2014/main" id="{4A6467DD-1B5F-496A-8FBB-A8CF1D46C61A}"/>
              </a:ext>
            </a:extLst>
          </p:cNvPr>
          <p:cNvSpPr>
            <a:spLocks noGrp="1"/>
          </p:cNvSpPr>
          <p:nvPr>
            <p:ph type="title"/>
          </p:nvPr>
        </p:nvSpPr>
        <p:spPr/>
        <p:txBody>
          <a:bodyPr/>
          <a:lstStyle/>
          <a:p>
            <a:r>
              <a:rPr lang="en-US"/>
              <a:t>Click to edit Master title style</a:t>
            </a:r>
            <a:endParaRPr lang="en-US" dirty="0"/>
          </a:p>
        </p:txBody>
      </p:sp>
      <p:sp>
        <p:nvSpPr>
          <p:cNvPr id="8" name="Content Placeholder 8">
            <a:extLst>
              <a:ext uri="{FF2B5EF4-FFF2-40B4-BE49-F238E27FC236}">
                <a16:creationId xmlns:a16="http://schemas.microsoft.com/office/drawing/2014/main" id="{A22409F2-96A1-4FE6-8970-AED9133DB58F}"/>
              </a:ext>
            </a:extLst>
          </p:cNvPr>
          <p:cNvSpPr>
            <a:spLocks noGrp="1"/>
          </p:cNvSpPr>
          <p:nvPr>
            <p:ph sz="quarter" idx="15"/>
          </p:nvPr>
        </p:nvSpPr>
        <p:spPr>
          <a:xfrm>
            <a:off x="4391638" y="1219200"/>
            <a:ext cx="3408725" cy="49101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89334063"/>
      </p:ext>
    </p:extLst>
  </p:cSld>
  <p:clrMapOvr>
    <a:masterClrMapping/>
  </p:clrMapOvr>
  <p:extLst>
    <p:ext uri="{DCECCB84-F9BA-43D5-87BE-67443E8EF086}">
      <p15:sldGuideLst xmlns:p15="http://schemas.microsoft.com/office/powerpoint/2012/main">
        <p15:guide id="1" pos="4914" userDrawn="1">
          <p15:clr>
            <a:srgbClr val="FBAE40"/>
          </p15:clr>
        </p15:guide>
        <p15:guide id="2" pos="5253" userDrawn="1">
          <p15:clr>
            <a:srgbClr val="FBAE40"/>
          </p15:clr>
        </p15:guide>
        <p15:guide id="3" pos="2426" userDrawn="1">
          <p15:clr>
            <a:srgbClr val="FBAE40"/>
          </p15:clr>
        </p15:guide>
        <p15:guide id="4" pos="276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with heading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92A556B-BDFC-4C84-8F72-10B967EA99E9}" type="datetime1">
              <a:rPr lang="en-GB" noProof="0" smtClean="0"/>
              <a:t>21/11/2024</a:t>
            </a:fld>
            <a:endParaRPr lang="en-US" noProof="0" dirty="0"/>
          </a:p>
        </p:txBody>
      </p:sp>
      <p:sp>
        <p:nvSpPr>
          <p:cNvPr id="8" name="Footer Placeholder 7"/>
          <p:cNvSpPr>
            <a:spLocks noGrp="1"/>
          </p:cNvSpPr>
          <p:nvPr>
            <p:ph type="ftr" sz="quarter" idx="11"/>
          </p:nvPr>
        </p:nvSpPr>
        <p:spPr/>
        <p:txBody>
          <a:bodyPr/>
          <a:lstStyle/>
          <a:p>
            <a:r>
              <a:rPr lang="en-US" noProof="0" dirty="0"/>
              <a:t>The Co-Development Company</a:t>
            </a:r>
          </a:p>
        </p:txBody>
      </p:sp>
      <p:sp>
        <p:nvSpPr>
          <p:cNvPr id="9" name="Slide Number Placeholder 8"/>
          <p:cNvSpPr>
            <a:spLocks noGrp="1"/>
          </p:cNvSpPr>
          <p:nvPr>
            <p:ph type="sldNum" sz="quarter" idx="12"/>
          </p:nvPr>
        </p:nvSpPr>
        <p:spPr/>
        <p:txBody>
          <a:bodyPr/>
          <a:lstStyle/>
          <a:p>
            <a:fld id="{4803DD7B-12C8-43B8-9F45-989336E79744}" type="slidenum">
              <a:rPr lang="en-US" noProof="0" smtClean="0"/>
              <a:t>‹#›</a:t>
            </a:fld>
            <a:endParaRPr lang="en-US" noProof="0" dirty="0"/>
          </a:p>
        </p:txBody>
      </p:sp>
      <p:sp>
        <p:nvSpPr>
          <p:cNvPr id="10" name="Content Placeholder 8">
            <a:extLst>
              <a:ext uri="{FF2B5EF4-FFF2-40B4-BE49-F238E27FC236}">
                <a16:creationId xmlns:a16="http://schemas.microsoft.com/office/drawing/2014/main" id="{626175F9-DFB0-4C0C-9A83-FDE64C495CC6}"/>
              </a:ext>
            </a:extLst>
          </p:cNvPr>
          <p:cNvSpPr>
            <a:spLocks noGrp="1"/>
          </p:cNvSpPr>
          <p:nvPr>
            <p:ph sz="quarter" idx="13"/>
          </p:nvPr>
        </p:nvSpPr>
        <p:spPr>
          <a:xfrm>
            <a:off x="442915" y="1516856"/>
            <a:ext cx="3408725" cy="4612482"/>
          </a:xfrm>
        </p:spPr>
        <p:txBody>
          <a:bodyPr/>
          <a:lstStyle>
            <a:lvl1pPr>
              <a:lnSpc>
                <a:spcPct val="90000"/>
              </a:lnSpc>
              <a:spcBef>
                <a:spcPts val="600"/>
              </a:spcBef>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8">
            <a:extLst>
              <a:ext uri="{FF2B5EF4-FFF2-40B4-BE49-F238E27FC236}">
                <a16:creationId xmlns:a16="http://schemas.microsoft.com/office/drawing/2014/main" id="{CE493A06-B38B-4B71-9CA5-FA1F92F99861}"/>
              </a:ext>
            </a:extLst>
          </p:cNvPr>
          <p:cNvSpPr>
            <a:spLocks noGrp="1"/>
          </p:cNvSpPr>
          <p:nvPr>
            <p:ph sz="quarter" idx="14"/>
          </p:nvPr>
        </p:nvSpPr>
        <p:spPr>
          <a:xfrm>
            <a:off x="8340364" y="1516856"/>
            <a:ext cx="3408725" cy="4612482"/>
          </a:xfrm>
        </p:spPr>
        <p:txBody>
          <a:bodyPr/>
          <a:lstStyle>
            <a:lvl1pPr>
              <a:lnSpc>
                <a:spcPct val="90000"/>
              </a:lnSpc>
              <a:spcBef>
                <a:spcPts val="600"/>
              </a:spcBef>
              <a:defRPr/>
            </a:lvl1pPr>
            <a:lvl2pPr>
              <a:lnSpc>
                <a:spcPct val="90000"/>
              </a:lnSpc>
              <a:spcBef>
                <a:spcPts val="600"/>
              </a:spcBef>
              <a:defRPr/>
            </a:lvl2pPr>
            <a:lvl3pPr>
              <a:lnSpc>
                <a:spcPct val="90000"/>
              </a:lnSpc>
              <a:spcBef>
                <a:spcPts val="600"/>
              </a:spcBef>
              <a:defRPr/>
            </a:lvl3pPr>
            <a:lvl4pPr>
              <a:lnSpc>
                <a:spcPct val="90000"/>
              </a:lnSpc>
              <a:spcBef>
                <a:spcPts val="600"/>
              </a:spcBef>
              <a:defRPr/>
            </a:lvl4pPr>
            <a:lvl5pPr>
              <a:lnSpc>
                <a:spcPct val="90000"/>
              </a:lnSpc>
              <a:spcBef>
                <a:spcPts val="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14">
            <a:extLst>
              <a:ext uri="{FF2B5EF4-FFF2-40B4-BE49-F238E27FC236}">
                <a16:creationId xmlns:a16="http://schemas.microsoft.com/office/drawing/2014/main" id="{111653AB-3FA9-4785-B1D3-4C9FF62C0051}"/>
              </a:ext>
            </a:extLst>
          </p:cNvPr>
          <p:cNvSpPr>
            <a:spLocks noGrp="1"/>
          </p:cNvSpPr>
          <p:nvPr>
            <p:ph type="body" sz="quarter" idx="17"/>
          </p:nvPr>
        </p:nvSpPr>
        <p:spPr>
          <a:xfrm>
            <a:off x="442915" y="1219200"/>
            <a:ext cx="3408725" cy="221599"/>
          </a:xfrm>
        </p:spPr>
        <p:txBody>
          <a:bodyPr anchor="t">
            <a:spAutoFit/>
          </a:bodyPr>
          <a:lstStyle>
            <a:lvl1pPr marL="0" indent="0">
              <a:lnSpc>
                <a:spcPct val="90000"/>
              </a:lnSpc>
              <a:spcBef>
                <a:spcPts val="600"/>
              </a:spcBef>
              <a:buNone/>
              <a:defRPr b="0">
                <a:solidFill>
                  <a:schemeClr val="accent1"/>
                </a:solidFill>
                <a:latin typeface="Work Sans Medium" pitchFamily="2" charset="0"/>
              </a:defRPr>
            </a:lvl1pPr>
            <a:lvl2pPr marL="179025" indent="0">
              <a:buNone/>
              <a:defRPr b="1"/>
            </a:lvl2pPr>
            <a:lvl3pPr marL="359025" indent="0">
              <a:buNone/>
              <a:defRPr b="1"/>
            </a:lvl3pPr>
            <a:lvl4pPr marL="540000" indent="0">
              <a:buNone/>
              <a:defRPr b="1"/>
            </a:lvl4pPr>
            <a:lvl5pPr marL="719025" indent="0">
              <a:buNone/>
              <a:defRPr b="1"/>
            </a:lvl5pPr>
          </a:lstStyle>
          <a:p>
            <a:pPr lvl="0"/>
            <a:r>
              <a:rPr lang="en-US" noProof="0"/>
              <a:t>Click to edit Master text styles</a:t>
            </a:r>
          </a:p>
        </p:txBody>
      </p:sp>
      <p:sp>
        <p:nvSpPr>
          <p:cNvPr id="16" name="Text Placeholder 14">
            <a:extLst>
              <a:ext uri="{FF2B5EF4-FFF2-40B4-BE49-F238E27FC236}">
                <a16:creationId xmlns:a16="http://schemas.microsoft.com/office/drawing/2014/main" id="{AECDC1A3-0BF8-47E5-89E2-E0388384C57D}"/>
              </a:ext>
            </a:extLst>
          </p:cNvPr>
          <p:cNvSpPr>
            <a:spLocks noGrp="1"/>
          </p:cNvSpPr>
          <p:nvPr>
            <p:ph type="body" sz="quarter" idx="18"/>
          </p:nvPr>
        </p:nvSpPr>
        <p:spPr>
          <a:xfrm>
            <a:off x="8340364" y="1219200"/>
            <a:ext cx="3408725" cy="221599"/>
          </a:xfrm>
        </p:spPr>
        <p:txBody>
          <a:bodyPr anchor="t">
            <a:spAutoFit/>
          </a:bodyPr>
          <a:lstStyle>
            <a:lvl1pPr marL="0" indent="0">
              <a:lnSpc>
                <a:spcPct val="90000"/>
              </a:lnSpc>
              <a:spcBef>
                <a:spcPts val="600"/>
              </a:spcBef>
              <a:buNone/>
              <a:defRPr b="0">
                <a:solidFill>
                  <a:schemeClr val="accent1"/>
                </a:solidFill>
                <a:latin typeface="Work Sans Medium" pitchFamily="2" charset="0"/>
              </a:defRPr>
            </a:lvl1pPr>
            <a:lvl2pPr marL="179025" indent="0">
              <a:buNone/>
              <a:defRPr b="1"/>
            </a:lvl2pPr>
            <a:lvl3pPr marL="359025" indent="0">
              <a:buNone/>
              <a:defRPr b="1"/>
            </a:lvl3pPr>
            <a:lvl4pPr marL="540000" indent="0">
              <a:buNone/>
              <a:defRPr b="1"/>
            </a:lvl4pPr>
            <a:lvl5pPr marL="719025" indent="0">
              <a:buNone/>
              <a:defRPr b="1"/>
            </a:lvl5pPr>
          </a:lstStyle>
          <a:p>
            <a:pPr lvl="0"/>
            <a:r>
              <a:rPr lang="en-US" noProof="0"/>
              <a:t>Click to edit Master text styles</a:t>
            </a:r>
          </a:p>
        </p:txBody>
      </p:sp>
      <p:sp>
        <p:nvSpPr>
          <p:cNvPr id="2" name="Title 1">
            <a:extLst>
              <a:ext uri="{FF2B5EF4-FFF2-40B4-BE49-F238E27FC236}">
                <a16:creationId xmlns:a16="http://schemas.microsoft.com/office/drawing/2014/main" id="{3AD92700-BD49-4CF2-B9E3-C55F0F7C83F8}"/>
              </a:ext>
            </a:extLst>
          </p:cNvPr>
          <p:cNvSpPr>
            <a:spLocks noGrp="1"/>
          </p:cNvSpPr>
          <p:nvPr>
            <p:ph type="title"/>
          </p:nvPr>
        </p:nvSpPr>
        <p:spPr/>
        <p:txBody>
          <a:bodyPr/>
          <a:lstStyle/>
          <a:p>
            <a:r>
              <a:rPr lang="en-US"/>
              <a:t>Click to edit Master title style</a:t>
            </a:r>
            <a:endParaRPr lang="en-US" dirty="0"/>
          </a:p>
        </p:txBody>
      </p:sp>
      <p:sp>
        <p:nvSpPr>
          <p:cNvPr id="12" name="Content Placeholder 8">
            <a:extLst>
              <a:ext uri="{FF2B5EF4-FFF2-40B4-BE49-F238E27FC236}">
                <a16:creationId xmlns:a16="http://schemas.microsoft.com/office/drawing/2014/main" id="{F5975FE8-B118-4A0D-8172-7656AA0E8E40}"/>
              </a:ext>
            </a:extLst>
          </p:cNvPr>
          <p:cNvSpPr>
            <a:spLocks noGrp="1"/>
          </p:cNvSpPr>
          <p:nvPr>
            <p:ph sz="quarter" idx="19"/>
          </p:nvPr>
        </p:nvSpPr>
        <p:spPr>
          <a:xfrm>
            <a:off x="4391638" y="1516856"/>
            <a:ext cx="3408725" cy="4612482"/>
          </a:xfrm>
        </p:spPr>
        <p:txBody>
          <a:bodyPr/>
          <a:lstStyle>
            <a:lvl1pPr>
              <a:lnSpc>
                <a:spcPct val="90000"/>
              </a:lnSpc>
              <a:spcBef>
                <a:spcPts val="600"/>
              </a:spcBef>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4">
            <a:extLst>
              <a:ext uri="{FF2B5EF4-FFF2-40B4-BE49-F238E27FC236}">
                <a16:creationId xmlns:a16="http://schemas.microsoft.com/office/drawing/2014/main" id="{2329DBC5-2A3C-4D5A-ACE3-BA6A82928EE1}"/>
              </a:ext>
            </a:extLst>
          </p:cNvPr>
          <p:cNvSpPr>
            <a:spLocks noGrp="1"/>
          </p:cNvSpPr>
          <p:nvPr>
            <p:ph type="body" sz="quarter" idx="20"/>
          </p:nvPr>
        </p:nvSpPr>
        <p:spPr>
          <a:xfrm>
            <a:off x="4391638" y="1219200"/>
            <a:ext cx="3408725" cy="221599"/>
          </a:xfrm>
        </p:spPr>
        <p:txBody>
          <a:bodyPr anchor="t">
            <a:spAutoFit/>
          </a:bodyPr>
          <a:lstStyle>
            <a:lvl1pPr marL="0" indent="0">
              <a:lnSpc>
                <a:spcPct val="90000"/>
              </a:lnSpc>
              <a:spcBef>
                <a:spcPts val="600"/>
              </a:spcBef>
              <a:buNone/>
              <a:defRPr b="0">
                <a:solidFill>
                  <a:schemeClr val="accent1"/>
                </a:solidFill>
                <a:latin typeface="Work Sans Medium" pitchFamily="2" charset="0"/>
              </a:defRPr>
            </a:lvl1pPr>
            <a:lvl2pPr marL="179025" indent="0">
              <a:buNone/>
              <a:defRPr b="1"/>
            </a:lvl2pPr>
            <a:lvl3pPr marL="359025" indent="0">
              <a:buNone/>
              <a:defRPr b="1"/>
            </a:lvl3pPr>
            <a:lvl4pPr marL="540000" indent="0">
              <a:buNone/>
              <a:defRPr b="1"/>
            </a:lvl4pPr>
            <a:lvl5pPr marL="719025" indent="0">
              <a:buNone/>
              <a:defRPr b="1"/>
            </a:lvl5pPr>
          </a:lstStyle>
          <a:p>
            <a:pPr lvl="0"/>
            <a:r>
              <a:rPr lang="en-US" noProof="0"/>
              <a:t>Click to edit Master text styles</a:t>
            </a:r>
          </a:p>
        </p:txBody>
      </p:sp>
    </p:spTree>
    <p:extLst>
      <p:ext uri="{BB962C8B-B14F-4D97-AF65-F5344CB8AC3E}">
        <p14:creationId xmlns:p14="http://schemas.microsoft.com/office/powerpoint/2010/main" val="3926653235"/>
      </p:ext>
    </p:extLst>
  </p:cSld>
  <p:clrMapOvr>
    <a:masterClrMapping/>
  </p:clrMapOvr>
  <p:extLst>
    <p:ext uri="{DCECCB84-F9BA-43D5-87BE-67443E8EF086}">
      <p15:sldGuideLst xmlns:p15="http://schemas.microsoft.com/office/powerpoint/2012/main">
        <p15:guide id="1" pos="2427" userDrawn="1">
          <p15:clr>
            <a:srgbClr val="FBAE40"/>
          </p15:clr>
        </p15:guide>
        <p15:guide id="2" pos="2768" userDrawn="1">
          <p15:clr>
            <a:srgbClr val="FBAE40"/>
          </p15:clr>
        </p15:guide>
        <p15:guide id="3" pos="5253" userDrawn="1">
          <p15:clr>
            <a:srgbClr val="FBAE40"/>
          </p15:clr>
        </p15:guide>
        <p15:guide id="4" pos="491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DEDC0A-E4E7-48B1-953C-576203291140}" type="datetime1">
              <a:rPr lang="en-GB" noProof="0" smtClean="0"/>
              <a:t>21/11/2024</a:t>
            </a:fld>
            <a:endParaRPr lang="en-US" noProof="0" dirty="0"/>
          </a:p>
        </p:txBody>
      </p:sp>
      <p:sp>
        <p:nvSpPr>
          <p:cNvPr id="6" name="Footer Placeholder 5"/>
          <p:cNvSpPr>
            <a:spLocks noGrp="1"/>
          </p:cNvSpPr>
          <p:nvPr>
            <p:ph type="ftr" sz="quarter" idx="11"/>
          </p:nvPr>
        </p:nvSpPr>
        <p:spPr/>
        <p:txBody>
          <a:bodyPr/>
          <a:lstStyle/>
          <a:p>
            <a:r>
              <a:rPr lang="en-US" noProof="0" dirty="0"/>
              <a:t>The Co-Development Company</a:t>
            </a:r>
          </a:p>
        </p:txBody>
      </p:sp>
      <p:sp>
        <p:nvSpPr>
          <p:cNvPr id="7" name="Slide Number Placeholder 6"/>
          <p:cNvSpPr>
            <a:spLocks noGrp="1"/>
          </p:cNvSpPr>
          <p:nvPr>
            <p:ph type="sldNum" sz="quarter" idx="12"/>
          </p:nvPr>
        </p:nvSpPr>
        <p:spPr/>
        <p:txBody>
          <a:bodyPr/>
          <a:lstStyle/>
          <a:p>
            <a:fld id="{4803DD7B-12C8-43B8-9F45-989336E79744}" type="slidenum">
              <a:rPr lang="en-US" noProof="0" smtClean="0"/>
              <a:t>‹#›</a:t>
            </a:fld>
            <a:endParaRPr lang="en-US" noProof="0" dirty="0"/>
          </a:p>
        </p:txBody>
      </p:sp>
      <p:sp>
        <p:nvSpPr>
          <p:cNvPr id="9" name="Content Placeholder 8">
            <a:extLst>
              <a:ext uri="{FF2B5EF4-FFF2-40B4-BE49-F238E27FC236}">
                <a16:creationId xmlns:a16="http://schemas.microsoft.com/office/drawing/2014/main" id="{CFF194EA-2E7A-44E9-8B33-43C36958B772}"/>
              </a:ext>
            </a:extLst>
          </p:cNvPr>
          <p:cNvSpPr>
            <a:spLocks noGrp="1"/>
          </p:cNvSpPr>
          <p:nvPr>
            <p:ph sz="quarter" idx="13"/>
          </p:nvPr>
        </p:nvSpPr>
        <p:spPr>
          <a:xfrm>
            <a:off x="442913" y="1219200"/>
            <a:ext cx="2421544" cy="49101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8">
            <a:extLst>
              <a:ext uri="{FF2B5EF4-FFF2-40B4-BE49-F238E27FC236}">
                <a16:creationId xmlns:a16="http://schemas.microsoft.com/office/drawing/2014/main" id="{5E896705-A6A9-4B8A-B4F7-D3EF16C44840}"/>
              </a:ext>
            </a:extLst>
          </p:cNvPr>
          <p:cNvSpPr>
            <a:spLocks noGrp="1"/>
          </p:cNvSpPr>
          <p:nvPr>
            <p:ph sz="quarter" idx="14"/>
          </p:nvPr>
        </p:nvSpPr>
        <p:spPr>
          <a:xfrm>
            <a:off x="9327545" y="1219200"/>
            <a:ext cx="2421544" cy="49101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a:extLst>
              <a:ext uri="{FF2B5EF4-FFF2-40B4-BE49-F238E27FC236}">
                <a16:creationId xmlns:a16="http://schemas.microsoft.com/office/drawing/2014/main" id="{4A6467DD-1B5F-496A-8FBB-A8CF1D46C61A}"/>
              </a:ext>
            </a:extLst>
          </p:cNvPr>
          <p:cNvSpPr>
            <a:spLocks noGrp="1"/>
          </p:cNvSpPr>
          <p:nvPr>
            <p:ph type="title"/>
          </p:nvPr>
        </p:nvSpPr>
        <p:spPr/>
        <p:txBody>
          <a:bodyPr/>
          <a:lstStyle/>
          <a:p>
            <a:r>
              <a:rPr lang="en-US"/>
              <a:t>Click to edit Master title style</a:t>
            </a:r>
            <a:endParaRPr lang="en-US" dirty="0"/>
          </a:p>
        </p:txBody>
      </p:sp>
      <p:sp>
        <p:nvSpPr>
          <p:cNvPr id="8" name="Content Placeholder 8">
            <a:extLst>
              <a:ext uri="{FF2B5EF4-FFF2-40B4-BE49-F238E27FC236}">
                <a16:creationId xmlns:a16="http://schemas.microsoft.com/office/drawing/2014/main" id="{EDD1061D-AD1C-4707-8189-42F0FFBAD7ED}"/>
              </a:ext>
            </a:extLst>
          </p:cNvPr>
          <p:cNvSpPr>
            <a:spLocks noGrp="1"/>
          </p:cNvSpPr>
          <p:nvPr>
            <p:ph sz="quarter" idx="15"/>
          </p:nvPr>
        </p:nvSpPr>
        <p:spPr>
          <a:xfrm>
            <a:off x="3404457" y="1219200"/>
            <a:ext cx="2421544" cy="49101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8">
            <a:extLst>
              <a:ext uri="{FF2B5EF4-FFF2-40B4-BE49-F238E27FC236}">
                <a16:creationId xmlns:a16="http://schemas.microsoft.com/office/drawing/2014/main" id="{32162ABF-D244-4578-8891-5E279D4E979C}"/>
              </a:ext>
            </a:extLst>
          </p:cNvPr>
          <p:cNvSpPr>
            <a:spLocks noGrp="1"/>
          </p:cNvSpPr>
          <p:nvPr>
            <p:ph sz="quarter" idx="16"/>
          </p:nvPr>
        </p:nvSpPr>
        <p:spPr>
          <a:xfrm>
            <a:off x="6366001" y="1219200"/>
            <a:ext cx="2421544" cy="49101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74833167"/>
      </p:ext>
    </p:extLst>
  </p:cSld>
  <p:clrMapOvr>
    <a:masterClrMapping/>
  </p:clrMapOvr>
  <p:extLst>
    <p:ext uri="{DCECCB84-F9BA-43D5-87BE-67443E8EF086}">
      <p15:sldGuideLst xmlns:p15="http://schemas.microsoft.com/office/powerpoint/2012/main">
        <p15:guide id="1" pos="3672">
          <p15:clr>
            <a:srgbClr val="FBAE40"/>
          </p15:clr>
        </p15:guide>
        <p15:guide id="2" pos="4008">
          <p15:clr>
            <a:srgbClr val="FBAE40"/>
          </p15:clr>
        </p15:guide>
        <p15:guide id="3" pos="1805" userDrawn="1">
          <p15:clr>
            <a:srgbClr val="FBAE40"/>
          </p15:clr>
        </p15:guide>
        <p15:guide id="4" pos="2144" userDrawn="1">
          <p15:clr>
            <a:srgbClr val="FBAE40"/>
          </p15:clr>
        </p15:guide>
        <p15:guide id="5" pos="5546" userDrawn="1">
          <p15:clr>
            <a:srgbClr val="FBAE40"/>
          </p15:clr>
        </p15:guide>
        <p15:guide id="6" pos="588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White log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A750E9-3CE5-45DE-B0E3-9357B1119808}"/>
              </a:ext>
            </a:extLst>
          </p:cNvPr>
          <p:cNvSpPr/>
          <p:nvPr userDrawn="1"/>
        </p:nvSpPr>
        <p:spPr>
          <a:xfrm>
            <a:off x="0" y="6308725"/>
            <a:ext cx="1279525" cy="549275"/>
          </a:xfrm>
          <a:prstGeom prst="rect">
            <a:avLst/>
          </a:pr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p>
        </p:txBody>
      </p:sp>
      <p:sp>
        <p:nvSpPr>
          <p:cNvPr id="14" name="Picture Placeholder 13">
            <a:extLst>
              <a:ext uri="{FF2B5EF4-FFF2-40B4-BE49-F238E27FC236}">
                <a16:creationId xmlns:a16="http://schemas.microsoft.com/office/drawing/2014/main" id="{F17ACFB9-2EDF-4944-A0E9-5A9584F12CDE}"/>
              </a:ext>
            </a:extLst>
          </p:cNvPr>
          <p:cNvSpPr>
            <a:spLocks noGrp="1"/>
          </p:cNvSpPr>
          <p:nvPr>
            <p:ph type="pic" sz="quarter" idx="13"/>
          </p:nvPr>
        </p:nvSpPr>
        <p:spPr>
          <a:xfrm>
            <a:off x="0" y="0"/>
            <a:ext cx="12192000" cy="6858000"/>
          </a:xfrm>
          <a:custGeom>
            <a:avLst/>
            <a:gdLst>
              <a:gd name="connsiteX0" fmla="*/ 811590 w 12192000"/>
              <a:gd name="connsiteY0" fmla="*/ 6423839 h 6858000"/>
              <a:gd name="connsiteX1" fmla="*/ 812551 w 12192000"/>
              <a:gd name="connsiteY1" fmla="*/ 6425983 h 6858000"/>
              <a:gd name="connsiteX2" fmla="*/ 842986 w 12192000"/>
              <a:gd name="connsiteY2" fmla="*/ 6528784 h 6858000"/>
              <a:gd name="connsiteX3" fmla="*/ 842084 w 12192000"/>
              <a:gd name="connsiteY3" fmla="*/ 6530809 h 6858000"/>
              <a:gd name="connsiteX4" fmla="*/ 841381 w 12192000"/>
              <a:gd name="connsiteY4" fmla="*/ 6530906 h 6858000"/>
              <a:gd name="connsiteX5" fmla="*/ 781809 w 12192000"/>
              <a:gd name="connsiteY5" fmla="*/ 6530906 h 6858000"/>
              <a:gd name="connsiteX6" fmla="*/ 780110 w 12192000"/>
              <a:gd name="connsiteY6" fmla="*/ 6529469 h 6858000"/>
              <a:gd name="connsiteX7" fmla="*/ 780205 w 12192000"/>
              <a:gd name="connsiteY7" fmla="*/ 6528784 h 6858000"/>
              <a:gd name="connsiteX8" fmla="*/ 810640 w 12192000"/>
              <a:gd name="connsiteY8" fmla="*/ 6425983 h 6858000"/>
              <a:gd name="connsiteX9" fmla="*/ 811590 w 12192000"/>
              <a:gd name="connsiteY9" fmla="*/ 6423839 h 6858000"/>
              <a:gd name="connsiteX10" fmla="*/ 587691 w 12192000"/>
              <a:gd name="connsiteY10" fmla="*/ 6423839 h 6858000"/>
              <a:gd name="connsiteX11" fmla="*/ 588641 w 12192000"/>
              <a:gd name="connsiteY11" fmla="*/ 6425983 h 6858000"/>
              <a:gd name="connsiteX12" fmla="*/ 619077 w 12192000"/>
              <a:gd name="connsiteY12" fmla="*/ 6528784 h 6858000"/>
              <a:gd name="connsiteX13" fmla="*/ 618198 w 12192000"/>
              <a:gd name="connsiteY13" fmla="*/ 6530804 h 6858000"/>
              <a:gd name="connsiteX14" fmla="*/ 617483 w 12192000"/>
              <a:gd name="connsiteY14" fmla="*/ 6530906 h 6858000"/>
              <a:gd name="connsiteX15" fmla="*/ 557911 w 12192000"/>
              <a:gd name="connsiteY15" fmla="*/ 6530906 h 6858000"/>
              <a:gd name="connsiteX16" fmla="*/ 556210 w 12192000"/>
              <a:gd name="connsiteY16" fmla="*/ 6529478 h 6858000"/>
              <a:gd name="connsiteX17" fmla="*/ 556306 w 12192000"/>
              <a:gd name="connsiteY17" fmla="*/ 6528784 h 6858000"/>
              <a:gd name="connsiteX18" fmla="*/ 586752 w 12192000"/>
              <a:gd name="connsiteY18" fmla="*/ 6425983 h 6858000"/>
              <a:gd name="connsiteX19" fmla="*/ 587691 w 12192000"/>
              <a:gd name="connsiteY19" fmla="*/ 6423839 h 6858000"/>
              <a:gd name="connsiteX20" fmla="*/ 543817 w 12192000"/>
              <a:gd name="connsiteY20" fmla="*/ 6352465 h 6858000"/>
              <a:gd name="connsiteX21" fmla="*/ 540861 w 12192000"/>
              <a:gd name="connsiteY21" fmla="*/ 6354577 h 6858000"/>
              <a:gd name="connsiteX22" fmla="*/ 443053 w 12192000"/>
              <a:gd name="connsiteY22" fmla="*/ 6633486 h 6858000"/>
              <a:gd name="connsiteX23" fmla="*/ 443767 w 12192000"/>
              <a:gd name="connsiteY23" fmla="*/ 6635455 h 6858000"/>
              <a:gd name="connsiteX24" fmla="*/ 444542 w 12192000"/>
              <a:gd name="connsiteY24" fmla="*/ 6635587 h 6858000"/>
              <a:gd name="connsiteX25" fmla="*/ 521743 w 12192000"/>
              <a:gd name="connsiteY25" fmla="*/ 6635587 h 6858000"/>
              <a:gd name="connsiteX26" fmla="*/ 524604 w 12192000"/>
              <a:gd name="connsiteY26" fmla="*/ 6633454 h 6858000"/>
              <a:gd name="connsiteX27" fmla="*/ 537103 w 12192000"/>
              <a:gd name="connsiteY27" fmla="*/ 6591713 h 6858000"/>
              <a:gd name="connsiteX28" fmla="*/ 539975 w 12192000"/>
              <a:gd name="connsiteY28" fmla="*/ 6589581 h 6858000"/>
              <a:gd name="connsiteX29" fmla="*/ 635419 w 12192000"/>
              <a:gd name="connsiteY29" fmla="*/ 6589581 h 6858000"/>
              <a:gd name="connsiteX30" fmla="*/ 638279 w 12192000"/>
              <a:gd name="connsiteY30" fmla="*/ 6591713 h 6858000"/>
              <a:gd name="connsiteX31" fmla="*/ 650789 w 12192000"/>
              <a:gd name="connsiteY31" fmla="*/ 6633454 h 6858000"/>
              <a:gd name="connsiteX32" fmla="*/ 653650 w 12192000"/>
              <a:gd name="connsiteY32" fmla="*/ 6635587 h 6858000"/>
              <a:gd name="connsiteX33" fmla="*/ 745642 w 12192000"/>
              <a:gd name="connsiteY33" fmla="*/ 6635587 h 6858000"/>
              <a:gd name="connsiteX34" fmla="*/ 748502 w 12192000"/>
              <a:gd name="connsiteY34" fmla="*/ 6633454 h 6858000"/>
              <a:gd name="connsiteX35" fmla="*/ 761012 w 12192000"/>
              <a:gd name="connsiteY35" fmla="*/ 6591713 h 6858000"/>
              <a:gd name="connsiteX36" fmla="*/ 763873 w 12192000"/>
              <a:gd name="connsiteY36" fmla="*/ 6589581 h 6858000"/>
              <a:gd name="connsiteX37" fmla="*/ 859328 w 12192000"/>
              <a:gd name="connsiteY37" fmla="*/ 6589581 h 6858000"/>
              <a:gd name="connsiteX38" fmla="*/ 862189 w 12192000"/>
              <a:gd name="connsiteY38" fmla="*/ 6591713 h 6858000"/>
              <a:gd name="connsiteX39" fmla="*/ 874677 w 12192000"/>
              <a:gd name="connsiteY39" fmla="*/ 6633454 h 6858000"/>
              <a:gd name="connsiteX40" fmla="*/ 877538 w 12192000"/>
              <a:gd name="connsiteY40" fmla="*/ 6635587 h 6858000"/>
              <a:gd name="connsiteX41" fmla="*/ 1009888 w 12192000"/>
              <a:gd name="connsiteY41" fmla="*/ 6635587 h 6858000"/>
              <a:gd name="connsiteX42" fmla="*/ 1012126 w 12192000"/>
              <a:gd name="connsiteY42" fmla="*/ 6633359 h 6858000"/>
              <a:gd name="connsiteX43" fmla="*/ 1012126 w 12192000"/>
              <a:gd name="connsiteY43" fmla="*/ 6558121 h 6858000"/>
              <a:gd name="connsiteX44" fmla="*/ 1013678 w 12192000"/>
              <a:gd name="connsiteY44" fmla="*/ 6554289 h 6858000"/>
              <a:gd name="connsiteX45" fmla="*/ 1042910 w 12192000"/>
              <a:gd name="connsiteY45" fmla="*/ 6524182 h 6858000"/>
              <a:gd name="connsiteX46" fmla="*/ 1045265 w 12192000"/>
              <a:gd name="connsiteY46" fmla="*/ 6523986 h 6858000"/>
              <a:gd name="connsiteX47" fmla="*/ 1045655 w 12192000"/>
              <a:gd name="connsiteY47" fmla="*/ 6524467 h 6858000"/>
              <a:gd name="connsiteX48" fmla="*/ 1114041 w 12192000"/>
              <a:gd name="connsiteY48" fmla="*/ 6633698 h 6858000"/>
              <a:gd name="connsiteX49" fmla="*/ 1117542 w 12192000"/>
              <a:gd name="connsiteY49" fmla="*/ 6635587 h 6858000"/>
              <a:gd name="connsiteX50" fmla="*/ 1214827 w 12192000"/>
              <a:gd name="connsiteY50" fmla="*/ 6635587 h 6858000"/>
              <a:gd name="connsiteX51" fmla="*/ 1215840 w 12192000"/>
              <a:gd name="connsiteY51" fmla="*/ 6633718 h 6858000"/>
              <a:gd name="connsiteX52" fmla="*/ 1106842 w 12192000"/>
              <a:gd name="connsiteY52" fmla="*/ 6465760 h 6858000"/>
              <a:gd name="connsiteX53" fmla="*/ 1107148 w 12192000"/>
              <a:gd name="connsiteY53" fmla="*/ 6462277 h 6858000"/>
              <a:gd name="connsiteX54" fmla="*/ 1207532 w 12192000"/>
              <a:gd name="connsiteY54" fmla="*/ 6354102 h 6858000"/>
              <a:gd name="connsiteX55" fmla="*/ 1206825 w 12192000"/>
              <a:gd name="connsiteY55" fmla="*/ 6352465 h 6858000"/>
              <a:gd name="connsiteX56" fmla="*/ 1109766 w 12192000"/>
              <a:gd name="connsiteY56" fmla="*/ 6352465 h 6858000"/>
              <a:gd name="connsiteX57" fmla="*/ 1106092 w 12192000"/>
              <a:gd name="connsiteY57" fmla="*/ 6354165 h 6858000"/>
              <a:gd name="connsiteX58" fmla="*/ 1013573 w 12192000"/>
              <a:gd name="connsiteY58" fmla="*/ 6461812 h 6858000"/>
              <a:gd name="connsiteX59" fmla="*/ 1012126 w 12192000"/>
              <a:gd name="connsiteY59" fmla="*/ 6461263 h 6858000"/>
              <a:gd name="connsiteX60" fmla="*/ 1012126 w 12192000"/>
              <a:gd name="connsiteY60" fmla="*/ 6354693 h 6858000"/>
              <a:gd name="connsiteX61" fmla="*/ 1009888 w 12192000"/>
              <a:gd name="connsiteY61" fmla="*/ 6352465 h 6858000"/>
              <a:gd name="connsiteX62" fmla="*/ 938134 w 12192000"/>
              <a:gd name="connsiteY62" fmla="*/ 6352465 h 6858000"/>
              <a:gd name="connsiteX63" fmla="*/ 935917 w 12192000"/>
              <a:gd name="connsiteY63" fmla="*/ 6354693 h 6858000"/>
              <a:gd name="connsiteX64" fmla="*/ 935917 w 12192000"/>
              <a:gd name="connsiteY64" fmla="*/ 6531687 h 6858000"/>
              <a:gd name="connsiteX65" fmla="*/ 954581 w 12192000"/>
              <a:gd name="connsiteY65" fmla="*/ 6580597 h 6858000"/>
              <a:gd name="connsiteX66" fmla="*/ 932169 w 12192000"/>
              <a:gd name="connsiteY66" fmla="*/ 6622233 h 6858000"/>
              <a:gd name="connsiteX67" fmla="*/ 909641 w 12192000"/>
              <a:gd name="connsiteY67" fmla="*/ 6578211 h 6858000"/>
              <a:gd name="connsiteX68" fmla="*/ 909641 w 12192000"/>
              <a:gd name="connsiteY68" fmla="*/ 6499616 h 6858000"/>
              <a:gd name="connsiteX69" fmla="*/ 859391 w 12192000"/>
              <a:gd name="connsiteY69" fmla="*/ 6354587 h 6858000"/>
              <a:gd name="connsiteX70" fmla="*/ 856435 w 12192000"/>
              <a:gd name="connsiteY70" fmla="*/ 6352465 h 6858000"/>
              <a:gd name="connsiteX71" fmla="*/ 767716 w 12192000"/>
              <a:gd name="connsiteY71" fmla="*/ 6352465 h 6858000"/>
              <a:gd name="connsiteX72" fmla="*/ 764760 w 12192000"/>
              <a:gd name="connsiteY72" fmla="*/ 6354577 h 6858000"/>
              <a:gd name="connsiteX73" fmla="*/ 700543 w 12192000"/>
              <a:gd name="connsiteY73" fmla="*/ 6537684 h 6858000"/>
              <a:gd name="connsiteX74" fmla="*/ 699087 w 12192000"/>
              <a:gd name="connsiteY74" fmla="*/ 6537684 h 6858000"/>
              <a:gd name="connsiteX75" fmla="*/ 635482 w 12192000"/>
              <a:gd name="connsiteY75" fmla="*/ 6354587 h 6858000"/>
              <a:gd name="connsiteX76" fmla="*/ 632526 w 12192000"/>
              <a:gd name="connsiteY76" fmla="*/ 6352465 h 6858000"/>
              <a:gd name="connsiteX77" fmla="*/ 0 w 12192000"/>
              <a:gd name="connsiteY77" fmla="*/ 0 h 6858000"/>
              <a:gd name="connsiteX78" fmla="*/ 12192000 w 12192000"/>
              <a:gd name="connsiteY78" fmla="*/ 0 h 6858000"/>
              <a:gd name="connsiteX79" fmla="*/ 12192000 w 12192000"/>
              <a:gd name="connsiteY79" fmla="*/ 6858000 h 6858000"/>
              <a:gd name="connsiteX80" fmla="*/ 0 w 12192000"/>
              <a:gd name="connsiteY8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192000" h="6858000">
                <a:moveTo>
                  <a:pt x="811590" y="6423839"/>
                </a:moveTo>
                <a:cubicBezTo>
                  <a:pt x="811780" y="6423840"/>
                  <a:pt x="812213" y="6424811"/>
                  <a:pt x="812551" y="6425983"/>
                </a:cubicBezTo>
                <a:lnTo>
                  <a:pt x="842986" y="6528784"/>
                </a:lnTo>
                <a:cubicBezTo>
                  <a:pt x="843296" y="6529592"/>
                  <a:pt x="842892" y="6530499"/>
                  <a:pt x="842084" y="6530809"/>
                </a:cubicBezTo>
                <a:cubicBezTo>
                  <a:pt x="841861" y="6530894"/>
                  <a:pt x="841620" y="6530928"/>
                  <a:pt x="841381" y="6530906"/>
                </a:cubicBezTo>
                <a:lnTo>
                  <a:pt x="781809" y="6530906"/>
                </a:lnTo>
                <a:cubicBezTo>
                  <a:pt x="780943" y="6530979"/>
                  <a:pt x="780182" y="6530335"/>
                  <a:pt x="780110" y="6529469"/>
                </a:cubicBezTo>
                <a:cubicBezTo>
                  <a:pt x="780090" y="6529236"/>
                  <a:pt x="780123" y="6529003"/>
                  <a:pt x="780205" y="6528784"/>
                </a:cubicBezTo>
                <a:lnTo>
                  <a:pt x="810640" y="6425983"/>
                </a:lnTo>
                <a:cubicBezTo>
                  <a:pt x="810784" y="6425203"/>
                  <a:pt x="811109" y="6424469"/>
                  <a:pt x="811590" y="6423839"/>
                </a:cubicBezTo>
                <a:close/>
                <a:moveTo>
                  <a:pt x="587691" y="6423839"/>
                </a:moveTo>
                <a:cubicBezTo>
                  <a:pt x="588172" y="6424469"/>
                  <a:pt x="588498" y="6425203"/>
                  <a:pt x="588641" y="6425983"/>
                </a:cubicBezTo>
                <a:lnTo>
                  <a:pt x="619077" y="6528784"/>
                </a:lnTo>
                <a:cubicBezTo>
                  <a:pt x="619392" y="6529585"/>
                  <a:pt x="618999" y="6530489"/>
                  <a:pt x="618198" y="6530804"/>
                </a:cubicBezTo>
                <a:cubicBezTo>
                  <a:pt x="617971" y="6530894"/>
                  <a:pt x="617726" y="6530929"/>
                  <a:pt x="617483" y="6530906"/>
                </a:cubicBezTo>
                <a:lnTo>
                  <a:pt x="557911" y="6530906"/>
                </a:lnTo>
                <a:cubicBezTo>
                  <a:pt x="557047" y="6530981"/>
                  <a:pt x="556285" y="6530342"/>
                  <a:pt x="556210" y="6529478"/>
                </a:cubicBezTo>
                <a:cubicBezTo>
                  <a:pt x="556189" y="6529243"/>
                  <a:pt x="556222" y="6529005"/>
                  <a:pt x="556306" y="6528784"/>
                </a:cubicBezTo>
                <a:lnTo>
                  <a:pt x="586752" y="6425983"/>
                </a:lnTo>
                <a:cubicBezTo>
                  <a:pt x="586899" y="6425207"/>
                  <a:pt x="587221" y="6424474"/>
                  <a:pt x="587691" y="6423839"/>
                </a:cubicBezTo>
                <a:close/>
                <a:moveTo>
                  <a:pt x="543817" y="6352465"/>
                </a:moveTo>
                <a:cubicBezTo>
                  <a:pt x="542502" y="6352525"/>
                  <a:pt x="541345" y="6353352"/>
                  <a:pt x="540861" y="6354577"/>
                </a:cubicBezTo>
                <a:lnTo>
                  <a:pt x="443053" y="6633486"/>
                </a:lnTo>
                <a:cubicBezTo>
                  <a:pt x="442706" y="6634227"/>
                  <a:pt x="443026" y="6635108"/>
                  <a:pt x="443767" y="6635455"/>
                </a:cubicBezTo>
                <a:cubicBezTo>
                  <a:pt x="444008" y="6635568"/>
                  <a:pt x="444276" y="6635614"/>
                  <a:pt x="444542" y="6635587"/>
                </a:cubicBezTo>
                <a:lnTo>
                  <a:pt x="521743" y="6635587"/>
                </a:lnTo>
                <a:cubicBezTo>
                  <a:pt x="523044" y="6635530"/>
                  <a:pt x="524178" y="6634685"/>
                  <a:pt x="524604" y="6633454"/>
                </a:cubicBezTo>
                <a:lnTo>
                  <a:pt x="537103" y="6591713"/>
                </a:lnTo>
                <a:cubicBezTo>
                  <a:pt x="537532" y="6590480"/>
                  <a:pt x="538670" y="6589634"/>
                  <a:pt x="539975" y="6589581"/>
                </a:cubicBezTo>
                <a:lnTo>
                  <a:pt x="635419" y="6589581"/>
                </a:lnTo>
                <a:cubicBezTo>
                  <a:pt x="636718" y="6589641"/>
                  <a:pt x="637850" y="6590485"/>
                  <a:pt x="638279" y="6591713"/>
                </a:cubicBezTo>
                <a:lnTo>
                  <a:pt x="650789" y="6633454"/>
                </a:lnTo>
                <a:cubicBezTo>
                  <a:pt x="651218" y="6634683"/>
                  <a:pt x="652350" y="6635527"/>
                  <a:pt x="653650" y="6635587"/>
                </a:cubicBezTo>
                <a:lnTo>
                  <a:pt x="745642" y="6635587"/>
                </a:lnTo>
                <a:cubicBezTo>
                  <a:pt x="746942" y="6635530"/>
                  <a:pt x="748076" y="6634685"/>
                  <a:pt x="748502" y="6633454"/>
                </a:cubicBezTo>
                <a:lnTo>
                  <a:pt x="761012" y="6591713"/>
                </a:lnTo>
                <a:cubicBezTo>
                  <a:pt x="761433" y="6590479"/>
                  <a:pt x="762570" y="6589631"/>
                  <a:pt x="763873" y="6589581"/>
                </a:cubicBezTo>
                <a:lnTo>
                  <a:pt x="859328" y="6589581"/>
                </a:lnTo>
                <a:cubicBezTo>
                  <a:pt x="860627" y="6589641"/>
                  <a:pt x="861759" y="6590485"/>
                  <a:pt x="862189" y="6591713"/>
                </a:cubicBezTo>
                <a:lnTo>
                  <a:pt x="874677" y="6633454"/>
                </a:lnTo>
                <a:cubicBezTo>
                  <a:pt x="875108" y="6634681"/>
                  <a:pt x="876240" y="6635524"/>
                  <a:pt x="877538" y="6635587"/>
                </a:cubicBezTo>
                <a:lnTo>
                  <a:pt x="1009888" y="6635587"/>
                </a:lnTo>
                <a:cubicBezTo>
                  <a:pt x="1011119" y="6635584"/>
                  <a:pt x="1012118" y="6634590"/>
                  <a:pt x="1012126" y="6633359"/>
                </a:cubicBezTo>
                <a:lnTo>
                  <a:pt x="1012126" y="6558121"/>
                </a:lnTo>
                <a:cubicBezTo>
                  <a:pt x="1012196" y="6556706"/>
                  <a:pt x="1012743" y="6555355"/>
                  <a:pt x="1013678" y="6554289"/>
                </a:cubicBezTo>
                <a:lnTo>
                  <a:pt x="1042910" y="6524182"/>
                </a:lnTo>
                <a:cubicBezTo>
                  <a:pt x="1043506" y="6523478"/>
                  <a:pt x="1044560" y="6523390"/>
                  <a:pt x="1045265" y="6523986"/>
                </a:cubicBezTo>
                <a:cubicBezTo>
                  <a:pt x="1045423" y="6524121"/>
                  <a:pt x="1045555" y="6524284"/>
                  <a:pt x="1045655" y="6524467"/>
                </a:cubicBezTo>
                <a:lnTo>
                  <a:pt x="1114041" y="6633698"/>
                </a:lnTo>
                <a:cubicBezTo>
                  <a:pt x="1114797" y="6634897"/>
                  <a:pt x="1116125" y="6635613"/>
                  <a:pt x="1117542" y="6635587"/>
                </a:cubicBezTo>
                <a:lnTo>
                  <a:pt x="1214827" y="6635587"/>
                </a:lnTo>
                <a:cubicBezTo>
                  <a:pt x="1216062" y="6635587"/>
                  <a:pt x="1216516" y="6634743"/>
                  <a:pt x="1215840" y="6633718"/>
                </a:cubicBezTo>
                <a:lnTo>
                  <a:pt x="1106842" y="6465760"/>
                </a:lnTo>
                <a:cubicBezTo>
                  <a:pt x="1106173" y="6464657"/>
                  <a:pt x="1106296" y="6463247"/>
                  <a:pt x="1107148" y="6462277"/>
                </a:cubicBezTo>
                <a:lnTo>
                  <a:pt x="1207532" y="6354102"/>
                </a:lnTo>
                <a:cubicBezTo>
                  <a:pt x="1208366" y="6353204"/>
                  <a:pt x="1208049" y="6352465"/>
                  <a:pt x="1206825" y="6352465"/>
                </a:cubicBezTo>
                <a:lnTo>
                  <a:pt x="1109766" y="6352465"/>
                </a:lnTo>
                <a:cubicBezTo>
                  <a:pt x="1108370" y="6352546"/>
                  <a:pt x="1107057" y="6353153"/>
                  <a:pt x="1106092" y="6354165"/>
                </a:cubicBezTo>
                <a:lnTo>
                  <a:pt x="1013573" y="6461812"/>
                </a:lnTo>
                <a:cubicBezTo>
                  <a:pt x="1012770" y="6462741"/>
                  <a:pt x="1012126" y="6462488"/>
                  <a:pt x="1012126" y="6461263"/>
                </a:cubicBezTo>
                <a:lnTo>
                  <a:pt x="1012126" y="6354693"/>
                </a:lnTo>
                <a:cubicBezTo>
                  <a:pt x="1012117" y="6353462"/>
                  <a:pt x="1011119" y="6352468"/>
                  <a:pt x="1009888" y="6352465"/>
                </a:cubicBezTo>
                <a:lnTo>
                  <a:pt x="938134" y="6352465"/>
                </a:lnTo>
                <a:cubicBezTo>
                  <a:pt x="936911" y="6352478"/>
                  <a:pt x="935923" y="6353469"/>
                  <a:pt x="935917" y="6354693"/>
                </a:cubicBezTo>
                <a:lnTo>
                  <a:pt x="935917" y="6531687"/>
                </a:lnTo>
                <a:cubicBezTo>
                  <a:pt x="935526" y="6564445"/>
                  <a:pt x="942853" y="6560317"/>
                  <a:pt x="954581" y="6580597"/>
                </a:cubicBezTo>
                <a:cubicBezTo>
                  <a:pt x="964198" y="6597192"/>
                  <a:pt x="955996" y="6620596"/>
                  <a:pt x="932169" y="6622233"/>
                </a:cubicBezTo>
                <a:cubicBezTo>
                  <a:pt x="912291" y="6623605"/>
                  <a:pt x="894798" y="6600940"/>
                  <a:pt x="909641" y="6578211"/>
                </a:cubicBezTo>
                <a:cubicBezTo>
                  <a:pt x="925318" y="6554247"/>
                  <a:pt x="931895" y="6565342"/>
                  <a:pt x="909641" y="6499616"/>
                </a:cubicBezTo>
                <a:lnTo>
                  <a:pt x="859391" y="6354587"/>
                </a:lnTo>
                <a:cubicBezTo>
                  <a:pt x="858913" y="6353357"/>
                  <a:pt x="857754" y="6352525"/>
                  <a:pt x="856435" y="6352465"/>
                </a:cubicBezTo>
                <a:lnTo>
                  <a:pt x="767716" y="6352465"/>
                </a:lnTo>
                <a:cubicBezTo>
                  <a:pt x="766401" y="6352525"/>
                  <a:pt x="765243" y="6353352"/>
                  <a:pt x="764760" y="6354577"/>
                </a:cubicBezTo>
                <a:lnTo>
                  <a:pt x="700543" y="6537684"/>
                </a:lnTo>
                <a:cubicBezTo>
                  <a:pt x="700132" y="6538845"/>
                  <a:pt x="699477" y="6538845"/>
                  <a:pt x="699087" y="6537684"/>
                </a:cubicBezTo>
                <a:lnTo>
                  <a:pt x="635482" y="6354587"/>
                </a:lnTo>
                <a:cubicBezTo>
                  <a:pt x="635004" y="6353357"/>
                  <a:pt x="633844" y="6352525"/>
                  <a:pt x="632526" y="6352465"/>
                </a:cubicBezTo>
                <a:close/>
                <a:moveTo>
                  <a:pt x="0" y="0"/>
                </a:moveTo>
                <a:lnTo>
                  <a:pt x="12192000" y="0"/>
                </a:lnTo>
                <a:lnTo>
                  <a:pt x="12192000" y="6858000"/>
                </a:lnTo>
                <a:lnTo>
                  <a:pt x="0" y="6858000"/>
                </a:lnTo>
                <a:close/>
              </a:path>
            </a:pathLst>
          </a:custGeom>
          <a:solidFill>
            <a:schemeClr val="bg1">
              <a:lumMod val="85000"/>
            </a:schemeClr>
          </a:solidFill>
          <a:ln>
            <a:noFill/>
          </a:ln>
        </p:spPr>
        <p:txBody>
          <a:bodyPr wrap="square" lIns="0" tIns="3708000">
            <a:noAutofit/>
          </a:bodyPr>
          <a:lstStyle>
            <a:lvl1pPr marL="0" indent="0" algn="ctr">
              <a:buNone/>
              <a:defRPr i="1">
                <a:solidFill>
                  <a:schemeClr val="tx2"/>
                </a:solidFill>
              </a:defRPr>
            </a:lvl1pPr>
          </a:lstStyle>
          <a:p>
            <a:r>
              <a:rPr lang="en-US"/>
              <a:t>Click icon to add picture</a:t>
            </a:r>
            <a:endParaRPr lang="en-US" dirty="0"/>
          </a:p>
        </p:txBody>
      </p:sp>
      <p:sp>
        <p:nvSpPr>
          <p:cNvPr id="2" name="Title 1"/>
          <p:cNvSpPr>
            <a:spLocks noGrp="1"/>
          </p:cNvSpPr>
          <p:nvPr>
            <p:ph type="ctrTitle" hasCustomPrompt="1"/>
          </p:nvPr>
        </p:nvSpPr>
        <p:spPr>
          <a:xfrm>
            <a:off x="457200" y="998538"/>
            <a:ext cx="10637838" cy="1661993"/>
          </a:xfrm>
        </p:spPr>
        <p:txBody>
          <a:bodyPr>
            <a:noAutofit/>
          </a:bodyPr>
          <a:lstStyle>
            <a:lvl1pPr algn="l">
              <a:defRPr sz="6000">
                <a:solidFill>
                  <a:schemeClr val="bg1"/>
                </a:solidFill>
                <a:latin typeface="+mj-lt"/>
              </a:defRPr>
            </a:lvl1pPr>
          </a:lstStyle>
          <a:p>
            <a:r>
              <a:rPr lang="en-US" noProof="0" dirty="0"/>
              <a:t>Click to add presentation title</a:t>
            </a:r>
          </a:p>
        </p:txBody>
      </p:sp>
      <p:sp>
        <p:nvSpPr>
          <p:cNvPr id="3" name="Subtitle 2"/>
          <p:cNvSpPr>
            <a:spLocks noGrp="1"/>
          </p:cNvSpPr>
          <p:nvPr>
            <p:ph type="subTitle" idx="1"/>
          </p:nvPr>
        </p:nvSpPr>
        <p:spPr>
          <a:xfrm>
            <a:off x="457200" y="2776299"/>
            <a:ext cx="10637838" cy="387798"/>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C55823FA-07C1-4AD0-ACA7-5293AEA0E40A}" type="datetime1">
              <a:rPr lang="en-GB" smtClean="0"/>
              <a:t>21/11/2024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The Co-Development Company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03DD7B-12C8-43B8-9F45-989336E79744}" type="slidenum">
              <a:rPr lang="en-US" smtClean="0"/>
              <a:pPr/>
              <a:t>‹#›</a:t>
            </a:fld>
            <a:endParaRPr lang="en-US" dirty="0"/>
          </a:p>
        </p:txBody>
      </p:sp>
    </p:spTree>
    <p:extLst>
      <p:ext uri="{BB962C8B-B14F-4D97-AF65-F5344CB8AC3E}">
        <p14:creationId xmlns:p14="http://schemas.microsoft.com/office/powerpoint/2010/main" val="618541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s with headings">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626175F9-DFB0-4C0C-9A83-FDE64C495CC6}"/>
              </a:ext>
            </a:extLst>
          </p:cNvPr>
          <p:cNvSpPr>
            <a:spLocks noGrp="1"/>
          </p:cNvSpPr>
          <p:nvPr>
            <p:ph sz="quarter" idx="13"/>
          </p:nvPr>
        </p:nvSpPr>
        <p:spPr>
          <a:xfrm>
            <a:off x="442913" y="1516856"/>
            <a:ext cx="2421544" cy="4612482"/>
          </a:xfrm>
        </p:spPr>
        <p:txBody>
          <a:bodyPr/>
          <a:lstStyle>
            <a:lvl1pPr>
              <a:lnSpc>
                <a:spcPct val="90000"/>
              </a:lnSpc>
              <a:spcBef>
                <a:spcPts val="600"/>
              </a:spcBef>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8">
            <a:extLst>
              <a:ext uri="{FF2B5EF4-FFF2-40B4-BE49-F238E27FC236}">
                <a16:creationId xmlns:a16="http://schemas.microsoft.com/office/drawing/2014/main" id="{CE493A06-B38B-4B71-9CA5-FA1F92F99861}"/>
              </a:ext>
            </a:extLst>
          </p:cNvPr>
          <p:cNvSpPr>
            <a:spLocks noGrp="1"/>
          </p:cNvSpPr>
          <p:nvPr>
            <p:ph sz="quarter" idx="14"/>
          </p:nvPr>
        </p:nvSpPr>
        <p:spPr>
          <a:xfrm>
            <a:off x="9327545" y="1516856"/>
            <a:ext cx="2421544" cy="4612482"/>
          </a:xfrm>
        </p:spPr>
        <p:txBody>
          <a:bodyPr/>
          <a:lstStyle>
            <a:lvl1pPr>
              <a:lnSpc>
                <a:spcPct val="90000"/>
              </a:lnSpc>
              <a:spcBef>
                <a:spcPts val="600"/>
              </a:spcBef>
              <a:defRPr/>
            </a:lvl1pPr>
            <a:lvl2pPr>
              <a:lnSpc>
                <a:spcPct val="90000"/>
              </a:lnSpc>
              <a:spcBef>
                <a:spcPts val="600"/>
              </a:spcBef>
              <a:defRPr/>
            </a:lvl2pPr>
            <a:lvl3pPr>
              <a:lnSpc>
                <a:spcPct val="90000"/>
              </a:lnSpc>
              <a:spcBef>
                <a:spcPts val="600"/>
              </a:spcBef>
              <a:defRPr/>
            </a:lvl3pPr>
            <a:lvl4pPr>
              <a:lnSpc>
                <a:spcPct val="90000"/>
              </a:lnSpc>
              <a:spcBef>
                <a:spcPts val="600"/>
              </a:spcBef>
              <a:defRPr/>
            </a:lvl4pPr>
            <a:lvl5pPr>
              <a:lnSpc>
                <a:spcPct val="90000"/>
              </a:lnSpc>
              <a:spcBef>
                <a:spcPts val="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14">
            <a:extLst>
              <a:ext uri="{FF2B5EF4-FFF2-40B4-BE49-F238E27FC236}">
                <a16:creationId xmlns:a16="http://schemas.microsoft.com/office/drawing/2014/main" id="{111653AB-3FA9-4785-B1D3-4C9FF62C0051}"/>
              </a:ext>
            </a:extLst>
          </p:cNvPr>
          <p:cNvSpPr>
            <a:spLocks noGrp="1"/>
          </p:cNvSpPr>
          <p:nvPr>
            <p:ph type="body" sz="quarter" idx="17"/>
          </p:nvPr>
        </p:nvSpPr>
        <p:spPr>
          <a:xfrm>
            <a:off x="442913" y="1219200"/>
            <a:ext cx="2421544" cy="221599"/>
          </a:xfrm>
        </p:spPr>
        <p:txBody>
          <a:bodyPr anchor="t">
            <a:noAutofit/>
          </a:bodyPr>
          <a:lstStyle>
            <a:lvl1pPr marL="0" indent="0">
              <a:lnSpc>
                <a:spcPct val="90000"/>
              </a:lnSpc>
              <a:spcBef>
                <a:spcPts val="600"/>
              </a:spcBef>
              <a:buNone/>
              <a:defRPr b="0">
                <a:solidFill>
                  <a:schemeClr val="accent1"/>
                </a:solidFill>
                <a:latin typeface="Work Sans Medium" pitchFamily="2" charset="0"/>
              </a:defRPr>
            </a:lvl1pPr>
            <a:lvl2pPr marL="179025" indent="0">
              <a:buNone/>
              <a:defRPr b="1"/>
            </a:lvl2pPr>
            <a:lvl3pPr marL="359025" indent="0">
              <a:buNone/>
              <a:defRPr b="1"/>
            </a:lvl3pPr>
            <a:lvl4pPr marL="540000" indent="0">
              <a:buNone/>
              <a:defRPr b="1"/>
            </a:lvl4pPr>
            <a:lvl5pPr marL="719025" indent="0">
              <a:buNone/>
              <a:defRPr b="1"/>
            </a:lvl5pPr>
          </a:lstStyle>
          <a:p>
            <a:pPr lvl="0"/>
            <a:r>
              <a:rPr lang="en-US" noProof="0"/>
              <a:t>Click to edit Master text styles</a:t>
            </a:r>
          </a:p>
        </p:txBody>
      </p:sp>
      <p:sp>
        <p:nvSpPr>
          <p:cNvPr id="16" name="Text Placeholder 14">
            <a:extLst>
              <a:ext uri="{FF2B5EF4-FFF2-40B4-BE49-F238E27FC236}">
                <a16:creationId xmlns:a16="http://schemas.microsoft.com/office/drawing/2014/main" id="{AECDC1A3-0BF8-47E5-89E2-E0388384C57D}"/>
              </a:ext>
            </a:extLst>
          </p:cNvPr>
          <p:cNvSpPr>
            <a:spLocks noGrp="1"/>
          </p:cNvSpPr>
          <p:nvPr>
            <p:ph type="body" sz="quarter" idx="18"/>
          </p:nvPr>
        </p:nvSpPr>
        <p:spPr>
          <a:xfrm>
            <a:off x="9327545" y="1219200"/>
            <a:ext cx="2421544" cy="221599"/>
          </a:xfrm>
        </p:spPr>
        <p:txBody>
          <a:bodyPr anchor="t">
            <a:noAutofit/>
          </a:bodyPr>
          <a:lstStyle>
            <a:lvl1pPr marL="0" indent="0">
              <a:lnSpc>
                <a:spcPct val="90000"/>
              </a:lnSpc>
              <a:spcBef>
                <a:spcPts val="600"/>
              </a:spcBef>
              <a:buNone/>
              <a:defRPr b="0">
                <a:solidFill>
                  <a:schemeClr val="accent1"/>
                </a:solidFill>
                <a:latin typeface="Work Sans Medium" pitchFamily="2" charset="0"/>
              </a:defRPr>
            </a:lvl1pPr>
            <a:lvl2pPr marL="179025" indent="0">
              <a:buNone/>
              <a:defRPr b="1"/>
            </a:lvl2pPr>
            <a:lvl3pPr marL="359025" indent="0">
              <a:buNone/>
              <a:defRPr b="1"/>
            </a:lvl3pPr>
            <a:lvl4pPr marL="540000" indent="0">
              <a:buNone/>
              <a:defRPr b="1"/>
            </a:lvl4pPr>
            <a:lvl5pPr marL="719025" indent="0">
              <a:buNone/>
              <a:defRPr b="1"/>
            </a:lvl5pPr>
          </a:lstStyle>
          <a:p>
            <a:pPr lvl="0"/>
            <a:r>
              <a:rPr lang="en-US" noProof="0"/>
              <a:t>Click to edit Master text styles</a:t>
            </a:r>
          </a:p>
        </p:txBody>
      </p:sp>
      <p:sp>
        <p:nvSpPr>
          <p:cNvPr id="2" name="Title 1">
            <a:extLst>
              <a:ext uri="{FF2B5EF4-FFF2-40B4-BE49-F238E27FC236}">
                <a16:creationId xmlns:a16="http://schemas.microsoft.com/office/drawing/2014/main" id="{3AD92700-BD49-4CF2-B9E3-C55F0F7C83F8}"/>
              </a:ext>
            </a:extLst>
          </p:cNvPr>
          <p:cNvSpPr>
            <a:spLocks noGrp="1"/>
          </p:cNvSpPr>
          <p:nvPr>
            <p:ph type="title"/>
          </p:nvPr>
        </p:nvSpPr>
        <p:spPr/>
        <p:txBody>
          <a:bodyPr/>
          <a:lstStyle/>
          <a:p>
            <a:r>
              <a:rPr lang="en-US"/>
              <a:t>Click to edit Master title style</a:t>
            </a:r>
            <a:endParaRPr lang="en-US" dirty="0"/>
          </a:p>
        </p:txBody>
      </p:sp>
      <p:sp>
        <p:nvSpPr>
          <p:cNvPr id="12" name="Content Placeholder 8">
            <a:extLst>
              <a:ext uri="{FF2B5EF4-FFF2-40B4-BE49-F238E27FC236}">
                <a16:creationId xmlns:a16="http://schemas.microsoft.com/office/drawing/2014/main" id="{D8817BFB-9118-4E1D-AB4C-F589563045C1}"/>
              </a:ext>
            </a:extLst>
          </p:cNvPr>
          <p:cNvSpPr>
            <a:spLocks noGrp="1"/>
          </p:cNvSpPr>
          <p:nvPr>
            <p:ph sz="quarter" idx="19"/>
          </p:nvPr>
        </p:nvSpPr>
        <p:spPr>
          <a:xfrm>
            <a:off x="3404457" y="1516856"/>
            <a:ext cx="2421544" cy="4612482"/>
          </a:xfrm>
        </p:spPr>
        <p:txBody>
          <a:bodyPr/>
          <a:lstStyle>
            <a:lvl1pPr>
              <a:lnSpc>
                <a:spcPct val="90000"/>
              </a:lnSpc>
              <a:spcBef>
                <a:spcPts val="600"/>
              </a:spcBef>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8">
            <a:extLst>
              <a:ext uri="{FF2B5EF4-FFF2-40B4-BE49-F238E27FC236}">
                <a16:creationId xmlns:a16="http://schemas.microsoft.com/office/drawing/2014/main" id="{84F6DEB1-BAEB-4E79-8274-A008B9CF7F9C}"/>
              </a:ext>
            </a:extLst>
          </p:cNvPr>
          <p:cNvSpPr>
            <a:spLocks noGrp="1"/>
          </p:cNvSpPr>
          <p:nvPr>
            <p:ph sz="quarter" idx="20"/>
          </p:nvPr>
        </p:nvSpPr>
        <p:spPr>
          <a:xfrm>
            <a:off x="6366001" y="1516856"/>
            <a:ext cx="2421544" cy="4612482"/>
          </a:xfrm>
        </p:spPr>
        <p:txBody>
          <a:bodyPr/>
          <a:lstStyle>
            <a:lvl1pPr>
              <a:lnSpc>
                <a:spcPct val="90000"/>
              </a:lnSpc>
              <a:spcBef>
                <a:spcPts val="600"/>
              </a:spcBef>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14">
            <a:extLst>
              <a:ext uri="{FF2B5EF4-FFF2-40B4-BE49-F238E27FC236}">
                <a16:creationId xmlns:a16="http://schemas.microsoft.com/office/drawing/2014/main" id="{E0A314C0-EDE7-4619-971F-DD27A94F04C9}"/>
              </a:ext>
            </a:extLst>
          </p:cNvPr>
          <p:cNvSpPr>
            <a:spLocks noGrp="1"/>
          </p:cNvSpPr>
          <p:nvPr>
            <p:ph type="body" sz="quarter" idx="21"/>
          </p:nvPr>
        </p:nvSpPr>
        <p:spPr>
          <a:xfrm>
            <a:off x="3404457" y="1219200"/>
            <a:ext cx="2421544" cy="221599"/>
          </a:xfrm>
        </p:spPr>
        <p:txBody>
          <a:bodyPr anchor="t">
            <a:noAutofit/>
          </a:bodyPr>
          <a:lstStyle>
            <a:lvl1pPr marL="0" indent="0">
              <a:lnSpc>
                <a:spcPct val="90000"/>
              </a:lnSpc>
              <a:spcBef>
                <a:spcPts val="600"/>
              </a:spcBef>
              <a:buNone/>
              <a:defRPr b="0">
                <a:solidFill>
                  <a:schemeClr val="accent1"/>
                </a:solidFill>
                <a:latin typeface="Work Sans Medium" pitchFamily="2" charset="0"/>
              </a:defRPr>
            </a:lvl1pPr>
            <a:lvl2pPr marL="179025" indent="0">
              <a:buNone/>
              <a:defRPr b="1"/>
            </a:lvl2pPr>
            <a:lvl3pPr marL="359025" indent="0">
              <a:buNone/>
              <a:defRPr b="1"/>
            </a:lvl3pPr>
            <a:lvl4pPr marL="540000" indent="0">
              <a:buNone/>
              <a:defRPr b="1"/>
            </a:lvl4pPr>
            <a:lvl5pPr marL="719025" indent="0">
              <a:buNone/>
              <a:defRPr b="1"/>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F07624EF-26E1-439F-8C38-D7767CC3F6E9}"/>
              </a:ext>
            </a:extLst>
          </p:cNvPr>
          <p:cNvSpPr>
            <a:spLocks noGrp="1"/>
          </p:cNvSpPr>
          <p:nvPr>
            <p:ph type="body" sz="quarter" idx="22"/>
          </p:nvPr>
        </p:nvSpPr>
        <p:spPr>
          <a:xfrm>
            <a:off x="6366001" y="1219200"/>
            <a:ext cx="2421544" cy="221599"/>
          </a:xfrm>
        </p:spPr>
        <p:txBody>
          <a:bodyPr anchor="t">
            <a:noAutofit/>
          </a:bodyPr>
          <a:lstStyle>
            <a:lvl1pPr marL="0" indent="0">
              <a:lnSpc>
                <a:spcPct val="90000"/>
              </a:lnSpc>
              <a:spcBef>
                <a:spcPts val="600"/>
              </a:spcBef>
              <a:buNone/>
              <a:defRPr b="0">
                <a:solidFill>
                  <a:schemeClr val="accent1"/>
                </a:solidFill>
                <a:latin typeface="Work Sans Medium" pitchFamily="2" charset="0"/>
              </a:defRPr>
            </a:lvl1pPr>
            <a:lvl2pPr marL="179025" indent="0">
              <a:buNone/>
              <a:defRPr b="1"/>
            </a:lvl2pPr>
            <a:lvl3pPr marL="359025" indent="0">
              <a:buNone/>
              <a:defRPr b="1"/>
            </a:lvl3pPr>
            <a:lvl4pPr marL="540000" indent="0">
              <a:buNone/>
              <a:defRPr b="1"/>
            </a:lvl4pPr>
            <a:lvl5pPr marL="719025" indent="0">
              <a:buNone/>
              <a:defRPr b="1"/>
            </a:lvl5pPr>
          </a:lstStyle>
          <a:p>
            <a:pPr lvl="0"/>
            <a:r>
              <a:rPr lang="en-US" noProof="0"/>
              <a:t>Click to edit Master text styles</a:t>
            </a:r>
          </a:p>
        </p:txBody>
      </p:sp>
      <p:sp>
        <p:nvSpPr>
          <p:cNvPr id="3" name="Date Placeholder 2">
            <a:extLst>
              <a:ext uri="{FF2B5EF4-FFF2-40B4-BE49-F238E27FC236}">
                <a16:creationId xmlns:a16="http://schemas.microsoft.com/office/drawing/2014/main" id="{984AC9AC-35E3-497F-BF96-093895CFD736}"/>
              </a:ext>
            </a:extLst>
          </p:cNvPr>
          <p:cNvSpPr>
            <a:spLocks noGrp="1"/>
          </p:cNvSpPr>
          <p:nvPr>
            <p:ph type="dt" sz="half" idx="23"/>
          </p:nvPr>
        </p:nvSpPr>
        <p:spPr/>
        <p:txBody>
          <a:bodyPr/>
          <a:lstStyle/>
          <a:p>
            <a:fld id="{C16A2A83-E01A-4009-A0DD-8E79EB94109C}" type="datetime1">
              <a:rPr lang="en-GB" smtClean="0"/>
              <a:t>21/11/2024</a:t>
            </a:fld>
            <a:endParaRPr lang="en-US" dirty="0"/>
          </a:p>
        </p:txBody>
      </p:sp>
      <p:sp>
        <p:nvSpPr>
          <p:cNvPr id="4" name="Footer Placeholder 3">
            <a:extLst>
              <a:ext uri="{FF2B5EF4-FFF2-40B4-BE49-F238E27FC236}">
                <a16:creationId xmlns:a16="http://schemas.microsoft.com/office/drawing/2014/main" id="{1E642E76-45F2-43FE-91FA-016657E2DCE5}"/>
              </a:ext>
            </a:extLst>
          </p:cNvPr>
          <p:cNvSpPr>
            <a:spLocks noGrp="1"/>
          </p:cNvSpPr>
          <p:nvPr>
            <p:ph type="ftr" sz="quarter" idx="24"/>
          </p:nvPr>
        </p:nvSpPr>
        <p:spPr/>
        <p:txBody>
          <a:bodyPr/>
          <a:lstStyle/>
          <a:p>
            <a:r>
              <a:rPr lang="en-US" dirty="0"/>
              <a:t>The Co-Development Company</a:t>
            </a:r>
          </a:p>
        </p:txBody>
      </p:sp>
      <p:sp>
        <p:nvSpPr>
          <p:cNvPr id="5" name="Slide Number Placeholder 4">
            <a:extLst>
              <a:ext uri="{FF2B5EF4-FFF2-40B4-BE49-F238E27FC236}">
                <a16:creationId xmlns:a16="http://schemas.microsoft.com/office/drawing/2014/main" id="{1975B940-6316-4569-903B-2E829D843137}"/>
              </a:ext>
            </a:extLst>
          </p:cNvPr>
          <p:cNvSpPr>
            <a:spLocks noGrp="1"/>
          </p:cNvSpPr>
          <p:nvPr>
            <p:ph type="sldNum" sz="quarter" idx="25"/>
          </p:nvPr>
        </p:nvSpPr>
        <p:spPr/>
        <p:txBody>
          <a:bodyPr/>
          <a:lstStyle/>
          <a:p>
            <a:fld id="{4803DD7B-12C8-43B8-9F45-989336E79744}" type="slidenum">
              <a:rPr lang="en-US" smtClean="0"/>
              <a:pPr/>
              <a:t>‹#›</a:t>
            </a:fld>
            <a:endParaRPr lang="en-US" dirty="0"/>
          </a:p>
        </p:txBody>
      </p:sp>
    </p:spTree>
    <p:extLst>
      <p:ext uri="{BB962C8B-B14F-4D97-AF65-F5344CB8AC3E}">
        <p14:creationId xmlns:p14="http://schemas.microsoft.com/office/powerpoint/2010/main" val="759475079"/>
      </p:ext>
    </p:extLst>
  </p:cSld>
  <p:clrMapOvr>
    <a:masterClrMapping/>
  </p:clrMapOvr>
  <p:extLst>
    <p:ext uri="{DCECCB84-F9BA-43D5-87BE-67443E8EF086}">
      <p15:sldGuideLst xmlns:p15="http://schemas.microsoft.com/office/powerpoint/2012/main">
        <p15:guide id="1" pos="3672">
          <p15:clr>
            <a:srgbClr val="FBAE40"/>
          </p15:clr>
        </p15:guide>
        <p15:guide id="2" pos="4008">
          <p15:clr>
            <a:srgbClr val="FBAE40"/>
          </p15:clr>
        </p15:guide>
        <p15:guide id="3" pos="1805" userDrawn="1">
          <p15:clr>
            <a:srgbClr val="FBAE40"/>
          </p15:clr>
        </p15:guide>
        <p15:guide id="4" pos="2144" userDrawn="1">
          <p15:clr>
            <a:srgbClr val="FBAE40"/>
          </p15:clr>
        </p15:guide>
        <p15:guide id="5" pos="5537" userDrawn="1">
          <p15:clr>
            <a:srgbClr val="FBAE40"/>
          </p15:clr>
        </p15:guide>
        <p15:guide id="6" pos="58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8EA4CA-2698-4A6B-B9B7-6ECD337DA095}" type="datetime1">
              <a:rPr lang="en-GB" noProof="0" smtClean="0"/>
              <a:t>21/11/2024</a:t>
            </a:fld>
            <a:endParaRPr lang="en-US" noProof="0" dirty="0"/>
          </a:p>
        </p:txBody>
      </p:sp>
      <p:sp>
        <p:nvSpPr>
          <p:cNvPr id="4" name="Footer Placeholder 3"/>
          <p:cNvSpPr>
            <a:spLocks noGrp="1"/>
          </p:cNvSpPr>
          <p:nvPr>
            <p:ph type="ftr" sz="quarter" idx="11"/>
          </p:nvPr>
        </p:nvSpPr>
        <p:spPr/>
        <p:txBody>
          <a:bodyPr/>
          <a:lstStyle/>
          <a:p>
            <a:r>
              <a:rPr lang="en-US" noProof="0" dirty="0"/>
              <a:t>The Co-Development Company</a:t>
            </a:r>
          </a:p>
        </p:txBody>
      </p:sp>
      <p:sp>
        <p:nvSpPr>
          <p:cNvPr id="5" name="Slide Number Placeholder 4"/>
          <p:cNvSpPr>
            <a:spLocks noGrp="1"/>
          </p:cNvSpPr>
          <p:nvPr>
            <p:ph type="sldNum" sz="quarter" idx="12"/>
          </p:nvPr>
        </p:nvSpPr>
        <p:spPr/>
        <p:txBody>
          <a:bodyPr/>
          <a:lstStyle/>
          <a:p>
            <a:fld id="{4803DD7B-12C8-43B8-9F45-989336E79744}" type="slidenum">
              <a:rPr lang="en-US" noProof="0" smtClean="0"/>
              <a:t>‹#›</a:t>
            </a:fld>
            <a:endParaRPr lang="en-US" noProof="0" dirty="0"/>
          </a:p>
        </p:txBody>
      </p:sp>
      <p:sp>
        <p:nvSpPr>
          <p:cNvPr id="6" name="Title 5">
            <a:extLst>
              <a:ext uri="{FF2B5EF4-FFF2-40B4-BE49-F238E27FC236}">
                <a16:creationId xmlns:a16="http://schemas.microsoft.com/office/drawing/2014/main" id="{2D345DB6-E06D-4509-8A86-3468330F1BC2}"/>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99966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C4138-B36E-41C9-A3C0-B06CB3E8ECA6}" type="datetime1">
              <a:rPr lang="en-GB" noProof="0" smtClean="0"/>
              <a:t>21/11/2024</a:t>
            </a:fld>
            <a:endParaRPr lang="en-US" noProof="0" dirty="0"/>
          </a:p>
        </p:txBody>
      </p:sp>
      <p:sp>
        <p:nvSpPr>
          <p:cNvPr id="3" name="Footer Placeholder 2"/>
          <p:cNvSpPr>
            <a:spLocks noGrp="1"/>
          </p:cNvSpPr>
          <p:nvPr>
            <p:ph type="ftr" sz="quarter" idx="11"/>
          </p:nvPr>
        </p:nvSpPr>
        <p:spPr/>
        <p:txBody>
          <a:bodyPr/>
          <a:lstStyle/>
          <a:p>
            <a:r>
              <a:rPr lang="en-US" noProof="0" dirty="0"/>
              <a:t>The Co-Development Company</a:t>
            </a:r>
          </a:p>
        </p:txBody>
      </p:sp>
      <p:sp>
        <p:nvSpPr>
          <p:cNvPr id="4" name="Slide Number Placeholder 3"/>
          <p:cNvSpPr>
            <a:spLocks noGrp="1"/>
          </p:cNvSpPr>
          <p:nvPr>
            <p:ph type="sldNum" sz="quarter" idx="12"/>
          </p:nvPr>
        </p:nvSpPr>
        <p:spPr/>
        <p:txBody>
          <a:bodyPr/>
          <a:lstStyle/>
          <a:p>
            <a:fld id="{4803DD7B-12C8-43B8-9F45-989336E79744}" type="slidenum">
              <a:rPr lang="en-US" noProof="0" smtClean="0"/>
              <a:t>‹#›</a:t>
            </a:fld>
            <a:endParaRPr lang="en-US" noProof="0" dirty="0"/>
          </a:p>
        </p:txBody>
      </p:sp>
    </p:spTree>
    <p:extLst>
      <p:ext uri="{BB962C8B-B14F-4D97-AF65-F5344CB8AC3E}">
        <p14:creationId xmlns:p14="http://schemas.microsoft.com/office/powerpoint/2010/main" val="3877991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11AC9C-9CEB-4C14-990D-37CEFE044D11}"/>
              </a:ext>
            </a:extLst>
          </p:cNvPr>
          <p:cNvSpPr/>
          <p:nvPr userDrawn="1"/>
        </p:nvSpPr>
        <p:spPr>
          <a:xfrm>
            <a:off x="0" y="0"/>
            <a:ext cx="12192000" cy="6858000"/>
          </a:xfrm>
          <a:prstGeom prst="rect">
            <a:avLst/>
          </a:prstGeom>
          <a:solidFill>
            <a:schemeClr val="accent1"/>
          </a:solid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endParaRPr kumimoji="0" lang="en-US" sz="138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Rectangle 12">
            <a:extLst>
              <a:ext uri="{FF2B5EF4-FFF2-40B4-BE49-F238E27FC236}">
                <a16:creationId xmlns:a16="http://schemas.microsoft.com/office/drawing/2014/main" id="{FF56D28E-102C-4F20-8A92-E2757CD0BF56}"/>
              </a:ext>
            </a:extLst>
          </p:cNvPr>
          <p:cNvSpPr>
            <a:spLocks/>
          </p:cNvSpPr>
          <p:nvPr userDrawn="1"/>
        </p:nvSpPr>
        <p:spPr>
          <a:xfrm>
            <a:off x="442911" y="3202702"/>
            <a:ext cx="11306178" cy="1329595"/>
          </a:xfrm>
          <a:prstGeom prst="rect">
            <a:avLst/>
          </a:prstGeom>
          <a:no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9600" b="0" i="0" u="none" strike="noStrike" kern="1200" cap="none" spc="-30" normalizeH="0" baseline="0" noProof="0" dirty="0">
                <a:ln>
                  <a:noFill/>
                </a:ln>
                <a:solidFill>
                  <a:schemeClr val="bg1"/>
                </a:solidFill>
                <a:effectLst/>
                <a:uLnTx/>
                <a:uFillTx/>
                <a:latin typeface="+mn-lt"/>
                <a:ea typeface="+mn-ea"/>
                <a:cs typeface="+mn-cs"/>
              </a:rPr>
              <a:t>layouts</a:t>
            </a:r>
            <a:endPar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endParaRPr>
          </a:p>
        </p:txBody>
      </p:sp>
      <p:sp>
        <p:nvSpPr>
          <p:cNvPr id="17" name="Rectangle 16">
            <a:extLst>
              <a:ext uri="{FF2B5EF4-FFF2-40B4-BE49-F238E27FC236}">
                <a16:creationId xmlns:a16="http://schemas.microsoft.com/office/drawing/2014/main" id="{ED27B330-1B7D-414E-802C-5A2526BE5581}"/>
              </a:ext>
            </a:extLst>
          </p:cNvPr>
          <p:cNvSpPr>
            <a:spLocks/>
          </p:cNvSpPr>
          <p:nvPr userDrawn="1"/>
        </p:nvSpPr>
        <p:spPr>
          <a:xfrm>
            <a:off x="3530235" y="1627803"/>
            <a:ext cx="5131533" cy="1592744"/>
          </a:xfrm>
          <a:prstGeom prst="rect">
            <a:avLst/>
          </a:prstGeom>
          <a:no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Picture</a:t>
            </a:r>
          </a:p>
        </p:txBody>
      </p:sp>
      <p:sp>
        <p:nvSpPr>
          <p:cNvPr id="18" name="Rectangle 17">
            <a:extLst>
              <a:ext uri="{FF2B5EF4-FFF2-40B4-BE49-F238E27FC236}">
                <a16:creationId xmlns:a16="http://schemas.microsoft.com/office/drawing/2014/main" id="{880CF358-4448-40B5-90CA-6BF921F7FC08}"/>
              </a:ext>
            </a:extLst>
          </p:cNvPr>
          <p:cNvSpPr>
            <a:spLocks/>
          </p:cNvSpPr>
          <p:nvPr userDrawn="1"/>
        </p:nvSpPr>
        <p:spPr>
          <a:xfrm>
            <a:off x="9021768" y="1627803"/>
            <a:ext cx="887422" cy="1592744"/>
          </a:xfrm>
          <a:prstGeom prst="rect">
            <a:avLst/>
          </a:prstGeom>
          <a:solidFill>
            <a:schemeClr val="accent1"/>
          </a:solid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&gt;</a:t>
            </a:r>
          </a:p>
        </p:txBody>
      </p:sp>
    </p:spTree>
    <p:extLst>
      <p:ext uri="{BB962C8B-B14F-4D97-AF65-F5344CB8AC3E}">
        <p14:creationId xmlns:p14="http://schemas.microsoft.com/office/powerpoint/2010/main" val="998576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left_White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839AFF-8A75-4922-9401-D948529140CE}"/>
              </a:ext>
            </a:extLst>
          </p:cNvPr>
          <p:cNvSpPr/>
          <p:nvPr userDrawn="1"/>
        </p:nvSpPr>
        <p:spPr>
          <a:xfrm>
            <a:off x="0" y="6308725"/>
            <a:ext cx="1279525" cy="549275"/>
          </a:xfrm>
          <a:prstGeom prst="rect">
            <a:avLst/>
          </a:pr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p>
        </p:txBody>
      </p:sp>
      <p:sp>
        <p:nvSpPr>
          <p:cNvPr id="15" name="Picture Placeholder 14">
            <a:extLst>
              <a:ext uri="{FF2B5EF4-FFF2-40B4-BE49-F238E27FC236}">
                <a16:creationId xmlns:a16="http://schemas.microsoft.com/office/drawing/2014/main" id="{70A06357-C425-41D5-9918-A8A4792A8272}"/>
              </a:ext>
            </a:extLst>
          </p:cNvPr>
          <p:cNvSpPr>
            <a:spLocks noGrp="1"/>
          </p:cNvSpPr>
          <p:nvPr>
            <p:ph type="pic" sz="quarter" idx="15"/>
          </p:nvPr>
        </p:nvSpPr>
        <p:spPr>
          <a:xfrm>
            <a:off x="-1588" y="0"/>
            <a:ext cx="4065588" cy="6858000"/>
          </a:xfrm>
          <a:custGeom>
            <a:avLst/>
            <a:gdLst>
              <a:gd name="connsiteX0" fmla="*/ 813178 w 4065588"/>
              <a:gd name="connsiteY0" fmla="*/ 6423839 h 6858000"/>
              <a:gd name="connsiteX1" fmla="*/ 814139 w 4065588"/>
              <a:gd name="connsiteY1" fmla="*/ 6425983 h 6858000"/>
              <a:gd name="connsiteX2" fmla="*/ 844574 w 4065588"/>
              <a:gd name="connsiteY2" fmla="*/ 6528784 h 6858000"/>
              <a:gd name="connsiteX3" fmla="*/ 843672 w 4065588"/>
              <a:gd name="connsiteY3" fmla="*/ 6530809 h 6858000"/>
              <a:gd name="connsiteX4" fmla="*/ 842969 w 4065588"/>
              <a:gd name="connsiteY4" fmla="*/ 6530906 h 6858000"/>
              <a:gd name="connsiteX5" fmla="*/ 783397 w 4065588"/>
              <a:gd name="connsiteY5" fmla="*/ 6530906 h 6858000"/>
              <a:gd name="connsiteX6" fmla="*/ 781698 w 4065588"/>
              <a:gd name="connsiteY6" fmla="*/ 6529469 h 6858000"/>
              <a:gd name="connsiteX7" fmla="*/ 781792 w 4065588"/>
              <a:gd name="connsiteY7" fmla="*/ 6528784 h 6858000"/>
              <a:gd name="connsiteX8" fmla="*/ 812228 w 4065588"/>
              <a:gd name="connsiteY8" fmla="*/ 6425983 h 6858000"/>
              <a:gd name="connsiteX9" fmla="*/ 813178 w 4065588"/>
              <a:gd name="connsiteY9" fmla="*/ 6423839 h 6858000"/>
              <a:gd name="connsiteX10" fmla="*/ 589279 w 4065588"/>
              <a:gd name="connsiteY10" fmla="*/ 6423839 h 6858000"/>
              <a:gd name="connsiteX11" fmla="*/ 590229 w 4065588"/>
              <a:gd name="connsiteY11" fmla="*/ 6425983 h 6858000"/>
              <a:gd name="connsiteX12" fmla="*/ 620665 w 4065588"/>
              <a:gd name="connsiteY12" fmla="*/ 6528784 h 6858000"/>
              <a:gd name="connsiteX13" fmla="*/ 619786 w 4065588"/>
              <a:gd name="connsiteY13" fmla="*/ 6530804 h 6858000"/>
              <a:gd name="connsiteX14" fmla="*/ 619071 w 4065588"/>
              <a:gd name="connsiteY14" fmla="*/ 6530906 h 6858000"/>
              <a:gd name="connsiteX15" fmla="*/ 559499 w 4065588"/>
              <a:gd name="connsiteY15" fmla="*/ 6530906 h 6858000"/>
              <a:gd name="connsiteX16" fmla="*/ 557798 w 4065588"/>
              <a:gd name="connsiteY16" fmla="*/ 6529478 h 6858000"/>
              <a:gd name="connsiteX17" fmla="*/ 557894 w 4065588"/>
              <a:gd name="connsiteY17" fmla="*/ 6528784 h 6858000"/>
              <a:gd name="connsiteX18" fmla="*/ 588340 w 4065588"/>
              <a:gd name="connsiteY18" fmla="*/ 6425983 h 6858000"/>
              <a:gd name="connsiteX19" fmla="*/ 589279 w 4065588"/>
              <a:gd name="connsiteY19" fmla="*/ 6423839 h 6858000"/>
              <a:gd name="connsiteX20" fmla="*/ 545405 w 4065588"/>
              <a:gd name="connsiteY20" fmla="*/ 6352465 h 6858000"/>
              <a:gd name="connsiteX21" fmla="*/ 542449 w 4065588"/>
              <a:gd name="connsiteY21" fmla="*/ 6354577 h 6858000"/>
              <a:gd name="connsiteX22" fmla="*/ 444641 w 4065588"/>
              <a:gd name="connsiteY22" fmla="*/ 6633486 h 6858000"/>
              <a:gd name="connsiteX23" fmla="*/ 445355 w 4065588"/>
              <a:gd name="connsiteY23" fmla="*/ 6635455 h 6858000"/>
              <a:gd name="connsiteX24" fmla="*/ 446130 w 4065588"/>
              <a:gd name="connsiteY24" fmla="*/ 6635587 h 6858000"/>
              <a:gd name="connsiteX25" fmla="*/ 523331 w 4065588"/>
              <a:gd name="connsiteY25" fmla="*/ 6635587 h 6858000"/>
              <a:gd name="connsiteX26" fmla="*/ 526192 w 4065588"/>
              <a:gd name="connsiteY26" fmla="*/ 6633454 h 6858000"/>
              <a:gd name="connsiteX27" fmla="*/ 538691 w 4065588"/>
              <a:gd name="connsiteY27" fmla="*/ 6591713 h 6858000"/>
              <a:gd name="connsiteX28" fmla="*/ 541563 w 4065588"/>
              <a:gd name="connsiteY28" fmla="*/ 6589581 h 6858000"/>
              <a:gd name="connsiteX29" fmla="*/ 637006 w 4065588"/>
              <a:gd name="connsiteY29" fmla="*/ 6589581 h 6858000"/>
              <a:gd name="connsiteX30" fmla="*/ 639867 w 4065588"/>
              <a:gd name="connsiteY30" fmla="*/ 6591713 h 6858000"/>
              <a:gd name="connsiteX31" fmla="*/ 652377 w 4065588"/>
              <a:gd name="connsiteY31" fmla="*/ 6633454 h 6858000"/>
              <a:gd name="connsiteX32" fmla="*/ 655238 w 4065588"/>
              <a:gd name="connsiteY32" fmla="*/ 6635587 h 6858000"/>
              <a:gd name="connsiteX33" fmla="*/ 747230 w 4065588"/>
              <a:gd name="connsiteY33" fmla="*/ 6635587 h 6858000"/>
              <a:gd name="connsiteX34" fmla="*/ 750090 w 4065588"/>
              <a:gd name="connsiteY34" fmla="*/ 6633454 h 6858000"/>
              <a:gd name="connsiteX35" fmla="*/ 762600 w 4065588"/>
              <a:gd name="connsiteY35" fmla="*/ 6591713 h 6858000"/>
              <a:gd name="connsiteX36" fmla="*/ 765461 w 4065588"/>
              <a:gd name="connsiteY36" fmla="*/ 6589581 h 6858000"/>
              <a:gd name="connsiteX37" fmla="*/ 860915 w 4065588"/>
              <a:gd name="connsiteY37" fmla="*/ 6589581 h 6858000"/>
              <a:gd name="connsiteX38" fmla="*/ 863776 w 4065588"/>
              <a:gd name="connsiteY38" fmla="*/ 6591713 h 6858000"/>
              <a:gd name="connsiteX39" fmla="*/ 876265 w 4065588"/>
              <a:gd name="connsiteY39" fmla="*/ 6633454 h 6858000"/>
              <a:gd name="connsiteX40" fmla="*/ 879126 w 4065588"/>
              <a:gd name="connsiteY40" fmla="*/ 6635587 h 6858000"/>
              <a:gd name="connsiteX41" fmla="*/ 1011476 w 4065588"/>
              <a:gd name="connsiteY41" fmla="*/ 6635587 h 6858000"/>
              <a:gd name="connsiteX42" fmla="*/ 1013714 w 4065588"/>
              <a:gd name="connsiteY42" fmla="*/ 6633359 h 6858000"/>
              <a:gd name="connsiteX43" fmla="*/ 1013714 w 4065588"/>
              <a:gd name="connsiteY43" fmla="*/ 6558121 h 6858000"/>
              <a:gd name="connsiteX44" fmla="*/ 1015266 w 4065588"/>
              <a:gd name="connsiteY44" fmla="*/ 6554289 h 6858000"/>
              <a:gd name="connsiteX45" fmla="*/ 1044498 w 4065588"/>
              <a:gd name="connsiteY45" fmla="*/ 6524182 h 6858000"/>
              <a:gd name="connsiteX46" fmla="*/ 1046852 w 4065588"/>
              <a:gd name="connsiteY46" fmla="*/ 6523986 h 6858000"/>
              <a:gd name="connsiteX47" fmla="*/ 1047242 w 4065588"/>
              <a:gd name="connsiteY47" fmla="*/ 6524467 h 6858000"/>
              <a:gd name="connsiteX48" fmla="*/ 1115629 w 4065588"/>
              <a:gd name="connsiteY48" fmla="*/ 6633698 h 6858000"/>
              <a:gd name="connsiteX49" fmla="*/ 1119130 w 4065588"/>
              <a:gd name="connsiteY49" fmla="*/ 6635587 h 6858000"/>
              <a:gd name="connsiteX50" fmla="*/ 1216415 w 4065588"/>
              <a:gd name="connsiteY50" fmla="*/ 6635587 h 6858000"/>
              <a:gd name="connsiteX51" fmla="*/ 1217428 w 4065588"/>
              <a:gd name="connsiteY51" fmla="*/ 6633718 h 6858000"/>
              <a:gd name="connsiteX52" fmla="*/ 1108430 w 4065588"/>
              <a:gd name="connsiteY52" fmla="*/ 6465760 h 6858000"/>
              <a:gd name="connsiteX53" fmla="*/ 1108736 w 4065588"/>
              <a:gd name="connsiteY53" fmla="*/ 6462277 h 6858000"/>
              <a:gd name="connsiteX54" fmla="*/ 1209120 w 4065588"/>
              <a:gd name="connsiteY54" fmla="*/ 6354102 h 6858000"/>
              <a:gd name="connsiteX55" fmla="*/ 1208413 w 4065588"/>
              <a:gd name="connsiteY55" fmla="*/ 6352465 h 6858000"/>
              <a:gd name="connsiteX56" fmla="*/ 1111354 w 4065588"/>
              <a:gd name="connsiteY56" fmla="*/ 6352465 h 6858000"/>
              <a:gd name="connsiteX57" fmla="*/ 1107680 w 4065588"/>
              <a:gd name="connsiteY57" fmla="*/ 6354165 h 6858000"/>
              <a:gd name="connsiteX58" fmla="*/ 1015161 w 4065588"/>
              <a:gd name="connsiteY58" fmla="*/ 6461812 h 6858000"/>
              <a:gd name="connsiteX59" fmla="*/ 1013714 w 4065588"/>
              <a:gd name="connsiteY59" fmla="*/ 6461263 h 6858000"/>
              <a:gd name="connsiteX60" fmla="*/ 1013714 w 4065588"/>
              <a:gd name="connsiteY60" fmla="*/ 6354693 h 6858000"/>
              <a:gd name="connsiteX61" fmla="*/ 1011476 w 4065588"/>
              <a:gd name="connsiteY61" fmla="*/ 6352465 h 6858000"/>
              <a:gd name="connsiteX62" fmla="*/ 939722 w 4065588"/>
              <a:gd name="connsiteY62" fmla="*/ 6352465 h 6858000"/>
              <a:gd name="connsiteX63" fmla="*/ 937505 w 4065588"/>
              <a:gd name="connsiteY63" fmla="*/ 6354693 h 6858000"/>
              <a:gd name="connsiteX64" fmla="*/ 937505 w 4065588"/>
              <a:gd name="connsiteY64" fmla="*/ 6531687 h 6858000"/>
              <a:gd name="connsiteX65" fmla="*/ 956169 w 4065588"/>
              <a:gd name="connsiteY65" fmla="*/ 6580597 h 6858000"/>
              <a:gd name="connsiteX66" fmla="*/ 933757 w 4065588"/>
              <a:gd name="connsiteY66" fmla="*/ 6622233 h 6858000"/>
              <a:gd name="connsiteX67" fmla="*/ 911229 w 4065588"/>
              <a:gd name="connsiteY67" fmla="*/ 6578211 h 6858000"/>
              <a:gd name="connsiteX68" fmla="*/ 911229 w 4065588"/>
              <a:gd name="connsiteY68" fmla="*/ 6499616 h 6858000"/>
              <a:gd name="connsiteX69" fmla="*/ 860979 w 4065588"/>
              <a:gd name="connsiteY69" fmla="*/ 6354587 h 6858000"/>
              <a:gd name="connsiteX70" fmla="*/ 858023 w 4065588"/>
              <a:gd name="connsiteY70" fmla="*/ 6352465 h 6858000"/>
              <a:gd name="connsiteX71" fmla="*/ 769304 w 4065588"/>
              <a:gd name="connsiteY71" fmla="*/ 6352465 h 6858000"/>
              <a:gd name="connsiteX72" fmla="*/ 766348 w 4065588"/>
              <a:gd name="connsiteY72" fmla="*/ 6354577 h 6858000"/>
              <a:gd name="connsiteX73" fmla="*/ 702131 w 4065588"/>
              <a:gd name="connsiteY73" fmla="*/ 6537684 h 6858000"/>
              <a:gd name="connsiteX74" fmla="*/ 700674 w 4065588"/>
              <a:gd name="connsiteY74" fmla="*/ 6537684 h 6858000"/>
              <a:gd name="connsiteX75" fmla="*/ 637070 w 4065588"/>
              <a:gd name="connsiteY75" fmla="*/ 6354587 h 6858000"/>
              <a:gd name="connsiteX76" fmla="*/ 634114 w 4065588"/>
              <a:gd name="connsiteY76" fmla="*/ 6352465 h 6858000"/>
              <a:gd name="connsiteX77" fmla="*/ 0 w 4065588"/>
              <a:gd name="connsiteY77" fmla="*/ 0 h 6858000"/>
              <a:gd name="connsiteX78" fmla="*/ 3674155 w 4065588"/>
              <a:gd name="connsiteY78" fmla="*/ 0 h 6858000"/>
              <a:gd name="connsiteX79" fmla="*/ 3712291 w 4065588"/>
              <a:gd name="connsiteY79" fmla="*/ 3409950 h 6858000"/>
              <a:gd name="connsiteX80" fmla="*/ 3145020 w 4065588"/>
              <a:gd name="connsiteY80" fmla="*/ 6858000 h 6858000"/>
              <a:gd name="connsiteX81" fmla="*/ 21930 w 4065588"/>
              <a:gd name="connsiteY81" fmla="*/ 6858000 h 6858000"/>
              <a:gd name="connsiteX82" fmla="*/ 0 w 4065588"/>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65588" h="6858000">
                <a:moveTo>
                  <a:pt x="813178" y="6423839"/>
                </a:moveTo>
                <a:cubicBezTo>
                  <a:pt x="813368" y="6423840"/>
                  <a:pt x="813800" y="6424811"/>
                  <a:pt x="814139" y="6425983"/>
                </a:cubicBezTo>
                <a:lnTo>
                  <a:pt x="844574" y="6528784"/>
                </a:lnTo>
                <a:cubicBezTo>
                  <a:pt x="844884" y="6529592"/>
                  <a:pt x="844480" y="6530499"/>
                  <a:pt x="843672" y="6530809"/>
                </a:cubicBezTo>
                <a:cubicBezTo>
                  <a:pt x="843448" y="6530894"/>
                  <a:pt x="843208" y="6530928"/>
                  <a:pt x="842969" y="6530906"/>
                </a:cubicBezTo>
                <a:lnTo>
                  <a:pt x="783397" y="6530906"/>
                </a:lnTo>
                <a:cubicBezTo>
                  <a:pt x="782531" y="6530979"/>
                  <a:pt x="781770" y="6530335"/>
                  <a:pt x="781698" y="6529469"/>
                </a:cubicBezTo>
                <a:cubicBezTo>
                  <a:pt x="781678" y="6529236"/>
                  <a:pt x="781711" y="6529003"/>
                  <a:pt x="781792" y="6528784"/>
                </a:cubicBezTo>
                <a:lnTo>
                  <a:pt x="812228" y="6425983"/>
                </a:lnTo>
                <a:cubicBezTo>
                  <a:pt x="812371" y="6425203"/>
                  <a:pt x="812697" y="6424469"/>
                  <a:pt x="813178" y="6423839"/>
                </a:cubicBezTo>
                <a:close/>
                <a:moveTo>
                  <a:pt x="589279" y="6423839"/>
                </a:moveTo>
                <a:cubicBezTo>
                  <a:pt x="589760" y="6424469"/>
                  <a:pt x="590086" y="6425203"/>
                  <a:pt x="590229" y="6425983"/>
                </a:cubicBezTo>
                <a:lnTo>
                  <a:pt x="620665" y="6528784"/>
                </a:lnTo>
                <a:cubicBezTo>
                  <a:pt x="620980" y="6529585"/>
                  <a:pt x="620587" y="6530489"/>
                  <a:pt x="619786" y="6530804"/>
                </a:cubicBezTo>
                <a:cubicBezTo>
                  <a:pt x="619559" y="6530894"/>
                  <a:pt x="619314" y="6530929"/>
                  <a:pt x="619071" y="6530906"/>
                </a:cubicBezTo>
                <a:lnTo>
                  <a:pt x="559499" y="6530906"/>
                </a:lnTo>
                <a:cubicBezTo>
                  <a:pt x="558635" y="6530981"/>
                  <a:pt x="557873" y="6530342"/>
                  <a:pt x="557798" y="6529478"/>
                </a:cubicBezTo>
                <a:cubicBezTo>
                  <a:pt x="557777" y="6529243"/>
                  <a:pt x="557810" y="6529005"/>
                  <a:pt x="557894" y="6528784"/>
                </a:cubicBezTo>
                <a:lnTo>
                  <a:pt x="588340" y="6425983"/>
                </a:lnTo>
                <a:cubicBezTo>
                  <a:pt x="588487" y="6425207"/>
                  <a:pt x="588808" y="6424474"/>
                  <a:pt x="589279" y="6423839"/>
                </a:cubicBezTo>
                <a:close/>
                <a:moveTo>
                  <a:pt x="545405" y="6352465"/>
                </a:moveTo>
                <a:cubicBezTo>
                  <a:pt x="544090" y="6352525"/>
                  <a:pt x="542932" y="6353352"/>
                  <a:pt x="542449" y="6354577"/>
                </a:cubicBezTo>
                <a:lnTo>
                  <a:pt x="444641" y="6633486"/>
                </a:lnTo>
                <a:cubicBezTo>
                  <a:pt x="444294" y="6634227"/>
                  <a:pt x="444614" y="6635108"/>
                  <a:pt x="445355" y="6635455"/>
                </a:cubicBezTo>
                <a:cubicBezTo>
                  <a:pt x="445596" y="6635568"/>
                  <a:pt x="445864" y="6635614"/>
                  <a:pt x="446130" y="6635587"/>
                </a:cubicBezTo>
                <a:lnTo>
                  <a:pt x="523331" y="6635587"/>
                </a:lnTo>
                <a:cubicBezTo>
                  <a:pt x="524632" y="6635530"/>
                  <a:pt x="525766" y="6634685"/>
                  <a:pt x="526192" y="6633454"/>
                </a:cubicBezTo>
                <a:lnTo>
                  <a:pt x="538691" y="6591713"/>
                </a:lnTo>
                <a:cubicBezTo>
                  <a:pt x="539119" y="6590480"/>
                  <a:pt x="540258" y="6589634"/>
                  <a:pt x="541563" y="6589581"/>
                </a:cubicBezTo>
                <a:lnTo>
                  <a:pt x="637006" y="6589581"/>
                </a:lnTo>
                <a:cubicBezTo>
                  <a:pt x="638306" y="6589641"/>
                  <a:pt x="639438" y="6590485"/>
                  <a:pt x="639867" y="6591713"/>
                </a:cubicBezTo>
                <a:lnTo>
                  <a:pt x="652377" y="6633454"/>
                </a:lnTo>
                <a:cubicBezTo>
                  <a:pt x="652806" y="6634683"/>
                  <a:pt x="653938" y="6635527"/>
                  <a:pt x="655238" y="6635587"/>
                </a:cubicBezTo>
                <a:lnTo>
                  <a:pt x="747230" y="6635587"/>
                </a:lnTo>
                <a:cubicBezTo>
                  <a:pt x="748530" y="6635530"/>
                  <a:pt x="749664" y="6634685"/>
                  <a:pt x="750090" y="6633454"/>
                </a:cubicBezTo>
                <a:lnTo>
                  <a:pt x="762600" y="6591713"/>
                </a:lnTo>
                <a:cubicBezTo>
                  <a:pt x="763021" y="6590479"/>
                  <a:pt x="764158" y="6589631"/>
                  <a:pt x="765461" y="6589581"/>
                </a:cubicBezTo>
                <a:lnTo>
                  <a:pt x="860915" y="6589581"/>
                </a:lnTo>
                <a:cubicBezTo>
                  <a:pt x="862215" y="6589641"/>
                  <a:pt x="863347" y="6590485"/>
                  <a:pt x="863776" y="6591713"/>
                </a:cubicBezTo>
                <a:lnTo>
                  <a:pt x="876265" y="6633454"/>
                </a:lnTo>
                <a:cubicBezTo>
                  <a:pt x="876696" y="6634681"/>
                  <a:pt x="877827" y="6635524"/>
                  <a:pt x="879126" y="6635587"/>
                </a:cubicBezTo>
                <a:lnTo>
                  <a:pt x="1011476" y="6635587"/>
                </a:lnTo>
                <a:cubicBezTo>
                  <a:pt x="1012707" y="6635584"/>
                  <a:pt x="1013705" y="6634590"/>
                  <a:pt x="1013714" y="6633359"/>
                </a:cubicBezTo>
                <a:lnTo>
                  <a:pt x="1013714" y="6558121"/>
                </a:lnTo>
                <a:cubicBezTo>
                  <a:pt x="1013784" y="6556706"/>
                  <a:pt x="1014331" y="6555355"/>
                  <a:pt x="1015266" y="6554289"/>
                </a:cubicBezTo>
                <a:lnTo>
                  <a:pt x="1044498" y="6524182"/>
                </a:lnTo>
                <a:cubicBezTo>
                  <a:pt x="1045094" y="6523478"/>
                  <a:pt x="1046148" y="6523390"/>
                  <a:pt x="1046852" y="6523986"/>
                </a:cubicBezTo>
                <a:cubicBezTo>
                  <a:pt x="1047011" y="6524121"/>
                  <a:pt x="1047143" y="6524284"/>
                  <a:pt x="1047242" y="6524467"/>
                </a:cubicBezTo>
                <a:lnTo>
                  <a:pt x="1115629" y="6633698"/>
                </a:lnTo>
                <a:cubicBezTo>
                  <a:pt x="1116385" y="6634897"/>
                  <a:pt x="1117713" y="6635613"/>
                  <a:pt x="1119130" y="6635587"/>
                </a:cubicBezTo>
                <a:lnTo>
                  <a:pt x="1216415" y="6635587"/>
                </a:lnTo>
                <a:cubicBezTo>
                  <a:pt x="1217650" y="6635587"/>
                  <a:pt x="1218104" y="6634743"/>
                  <a:pt x="1217428" y="6633718"/>
                </a:cubicBezTo>
                <a:lnTo>
                  <a:pt x="1108430" y="6465760"/>
                </a:lnTo>
                <a:cubicBezTo>
                  <a:pt x="1107760" y="6464657"/>
                  <a:pt x="1107884" y="6463247"/>
                  <a:pt x="1108736" y="6462277"/>
                </a:cubicBezTo>
                <a:lnTo>
                  <a:pt x="1209120" y="6354102"/>
                </a:lnTo>
                <a:cubicBezTo>
                  <a:pt x="1209954" y="6353204"/>
                  <a:pt x="1209637" y="6352465"/>
                  <a:pt x="1208413" y="6352465"/>
                </a:cubicBezTo>
                <a:lnTo>
                  <a:pt x="1111354" y="6352465"/>
                </a:lnTo>
                <a:cubicBezTo>
                  <a:pt x="1109958" y="6352546"/>
                  <a:pt x="1108645" y="6353153"/>
                  <a:pt x="1107680" y="6354165"/>
                </a:cubicBezTo>
                <a:lnTo>
                  <a:pt x="1015161" y="6461812"/>
                </a:lnTo>
                <a:cubicBezTo>
                  <a:pt x="1014358" y="6462741"/>
                  <a:pt x="1013714" y="6462488"/>
                  <a:pt x="1013714" y="6461263"/>
                </a:cubicBezTo>
                <a:lnTo>
                  <a:pt x="1013714" y="6354693"/>
                </a:lnTo>
                <a:cubicBezTo>
                  <a:pt x="1013705" y="6353462"/>
                  <a:pt x="1012707" y="6352468"/>
                  <a:pt x="1011476" y="6352465"/>
                </a:cubicBezTo>
                <a:lnTo>
                  <a:pt x="939722" y="6352465"/>
                </a:lnTo>
                <a:cubicBezTo>
                  <a:pt x="938499" y="6352478"/>
                  <a:pt x="937511" y="6353469"/>
                  <a:pt x="937505" y="6354693"/>
                </a:cubicBezTo>
                <a:lnTo>
                  <a:pt x="937505" y="6531687"/>
                </a:lnTo>
                <a:cubicBezTo>
                  <a:pt x="937114" y="6564445"/>
                  <a:pt x="944441" y="6560317"/>
                  <a:pt x="956169" y="6580597"/>
                </a:cubicBezTo>
                <a:cubicBezTo>
                  <a:pt x="965786" y="6597192"/>
                  <a:pt x="957584" y="6620596"/>
                  <a:pt x="933757" y="6622233"/>
                </a:cubicBezTo>
                <a:cubicBezTo>
                  <a:pt x="913879" y="6623605"/>
                  <a:pt x="896386" y="6600940"/>
                  <a:pt x="911229" y="6578211"/>
                </a:cubicBezTo>
                <a:cubicBezTo>
                  <a:pt x="926906" y="6554247"/>
                  <a:pt x="933483" y="6565342"/>
                  <a:pt x="911229" y="6499616"/>
                </a:cubicBezTo>
                <a:lnTo>
                  <a:pt x="860979" y="6354587"/>
                </a:lnTo>
                <a:cubicBezTo>
                  <a:pt x="860500" y="6353357"/>
                  <a:pt x="859341" y="6352525"/>
                  <a:pt x="858023" y="6352465"/>
                </a:cubicBezTo>
                <a:lnTo>
                  <a:pt x="769304" y="6352465"/>
                </a:lnTo>
                <a:cubicBezTo>
                  <a:pt x="767988" y="6352525"/>
                  <a:pt x="766831" y="6353352"/>
                  <a:pt x="766348" y="6354577"/>
                </a:cubicBezTo>
                <a:lnTo>
                  <a:pt x="702131" y="6537684"/>
                </a:lnTo>
                <a:cubicBezTo>
                  <a:pt x="701719" y="6538845"/>
                  <a:pt x="701065" y="6538845"/>
                  <a:pt x="700674" y="6537684"/>
                </a:cubicBezTo>
                <a:lnTo>
                  <a:pt x="637070" y="6354587"/>
                </a:lnTo>
                <a:cubicBezTo>
                  <a:pt x="636591" y="6353357"/>
                  <a:pt x="635432" y="6352525"/>
                  <a:pt x="634114" y="6352465"/>
                </a:cubicBezTo>
                <a:close/>
                <a:moveTo>
                  <a:pt x="0" y="0"/>
                </a:moveTo>
                <a:lnTo>
                  <a:pt x="3674155" y="0"/>
                </a:lnTo>
                <a:cubicBezTo>
                  <a:pt x="3883902" y="438150"/>
                  <a:pt x="4417803" y="1833563"/>
                  <a:pt x="3712291" y="3409950"/>
                </a:cubicBezTo>
                <a:cubicBezTo>
                  <a:pt x="2963875" y="5086350"/>
                  <a:pt x="2968642" y="6186488"/>
                  <a:pt x="3145020" y="6858000"/>
                </a:cubicBezTo>
                <a:cubicBezTo>
                  <a:pt x="1482835" y="6858000"/>
                  <a:pt x="547856" y="6858000"/>
                  <a:pt x="21930" y="6858000"/>
                </a:cubicBezTo>
                <a:lnTo>
                  <a:pt x="0" y="6858000"/>
                </a:lnTo>
                <a:close/>
              </a:path>
            </a:pathLst>
          </a:custGeom>
          <a:noFill/>
        </p:spPr>
        <p:txBody>
          <a:bodyPr wrap="square" tIns="2880000" bIns="0" anchor="t" anchorCtr="0">
            <a:noAutofit/>
          </a:bodyPr>
          <a:lstStyle>
            <a:lvl1pPr marL="0" indent="0" algn="ctr">
              <a:buNone/>
              <a:defRPr i="1">
                <a:solidFill>
                  <a:schemeClr val="tx2"/>
                </a:solidFill>
              </a:defRPr>
            </a:lvl1pPr>
          </a:lstStyle>
          <a:p>
            <a:r>
              <a:rPr lang="en-US"/>
              <a:t>Click icon to add picture</a:t>
            </a:r>
            <a:endParaRPr lang="en-US" dirty="0"/>
          </a:p>
        </p:txBody>
      </p:sp>
      <p:sp>
        <p:nvSpPr>
          <p:cNvPr id="5" name="Footer Placeholder 4"/>
          <p:cNvSpPr>
            <a:spLocks noGrp="1"/>
          </p:cNvSpPr>
          <p:nvPr>
            <p:ph type="ftr" sz="quarter" idx="11"/>
          </p:nvPr>
        </p:nvSpPr>
        <p:spPr/>
        <p:txBody>
          <a:bodyPr/>
          <a:lstStyle/>
          <a:p>
            <a:r>
              <a:rPr lang="en-US" noProof="0" dirty="0"/>
              <a:t>The Co-Development Company</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803DD7B-12C8-43B8-9F45-989336E79744}" type="slidenum">
              <a:rPr lang="en-US" smtClean="0"/>
              <a:pPr/>
              <a:t>‹#›</a:t>
            </a:fld>
            <a:endParaRPr lang="en-US" dirty="0"/>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75162" y="1219200"/>
            <a:ext cx="7273925" cy="4910138"/>
          </a:xfrm>
        </p:spPr>
        <p:txBody>
          <a:bodyPr/>
          <a:lstStyle>
            <a:lvl1pPr>
              <a:lnSpc>
                <a:spcPct val="90000"/>
              </a:lnSpc>
              <a:spcBef>
                <a:spcPts val="600"/>
              </a:spcBef>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30CB508B-8AC0-4766-B3AB-334A68857A6A}"/>
              </a:ext>
            </a:extLst>
          </p:cNvPr>
          <p:cNvSpPr>
            <a:spLocks noGrp="1"/>
          </p:cNvSpPr>
          <p:nvPr>
            <p:ph type="title"/>
          </p:nvPr>
        </p:nvSpPr>
        <p:spPr>
          <a:xfrm>
            <a:off x="4475163" y="221456"/>
            <a:ext cx="7273925" cy="775597"/>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7B407145-F454-4517-906C-5560136B93BA}" type="datetime1">
              <a:rPr lang="en-GB" smtClean="0"/>
              <a:t>21/11/2024</a:t>
            </a:fld>
            <a:endParaRPr lang="en-US" dirty="0"/>
          </a:p>
        </p:txBody>
      </p:sp>
    </p:spTree>
    <p:extLst>
      <p:ext uri="{BB962C8B-B14F-4D97-AF65-F5344CB8AC3E}">
        <p14:creationId xmlns:p14="http://schemas.microsoft.com/office/powerpoint/2010/main" val="966419056"/>
      </p:ext>
    </p:extLst>
  </p:cSld>
  <p:clrMapOvr>
    <a:masterClrMapping/>
  </p:clrMapOvr>
  <p:extLst>
    <p:ext uri="{DCECCB84-F9BA-43D5-87BE-67443E8EF086}">
      <p15:sldGuideLst xmlns:p15="http://schemas.microsoft.com/office/powerpoint/2012/main">
        <p15:guide id="1" pos="281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ture left_Blue log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80B2781-0CC3-4F92-B815-8D4328F13D4C}"/>
              </a:ext>
            </a:extLst>
          </p:cNvPr>
          <p:cNvSpPr/>
          <p:nvPr userDrawn="1"/>
        </p:nvSpPr>
        <p:spPr>
          <a:xfrm>
            <a:off x="0" y="6308725"/>
            <a:ext cx="1279525" cy="549275"/>
          </a:xfrm>
          <a:prstGeom prst="rect">
            <a:avLst/>
          </a:pr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p>
        </p:txBody>
      </p:sp>
      <p:sp>
        <p:nvSpPr>
          <p:cNvPr id="13" name="Picture Placeholder 12">
            <a:extLst>
              <a:ext uri="{FF2B5EF4-FFF2-40B4-BE49-F238E27FC236}">
                <a16:creationId xmlns:a16="http://schemas.microsoft.com/office/drawing/2014/main" id="{B4EE9AD7-9511-4781-98BB-BCB9D935E939}"/>
              </a:ext>
            </a:extLst>
          </p:cNvPr>
          <p:cNvSpPr>
            <a:spLocks noGrp="1"/>
          </p:cNvSpPr>
          <p:nvPr>
            <p:ph type="pic" sz="quarter" idx="18"/>
          </p:nvPr>
        </p:nvSpPr>
        <p:spPr>
          <a:xfrm>
            <a:off x="-1588" y="0"/>
            <a:ext cx="4065588" cy="6858000"/>
          </a:xfrm>
          <a:custGeom>
            <a:avLst/>
            <a:gdLst>
              <a:gd name="connsiteX0" fmla="*/ 813178 w 4065588"/>
              <a:gd name="connsiteY0" fmla="*/ 6423839 h 6858000"/>
              <a:gd name="connsiteX1" fmla="*/ 814139 w 4065588"/>
              <a:gd name="connsiteY1" fmla="*/ 6425983 h 6858000"/>
              <a:gd name="connsiteX2" fmla="*/ 844574 w 4065588"/>
              <a:gd name="connsiteY2" fmla="*/ 6528784 h 6858000"/>
              <a:gd name="connsiteX3" fmla="*/ 843672 w 4065588"/>
              <a:gd name="connsiteY3" fmla="*/ 6530809 h 6858000"/>
              <a:gd name="connsiteX4" fmla="*/ 842969 w 4065588"/>
              <a:gd name="connsiteY4" fmla="*/ 6530906 h 6858000"/>
              <a:gd name="connsiteX5" fmla="*/ 783397 w 4065588"/>
              <a:gd name="connsiteY5" fmla="*/ 6530906 h 6858000"/>
              <a:gd name="connsiteX6" fmla="*/ 781698 w 4065588"/>
              <a:gd name="connsiteY6" fmla="*/ 6529469 h 6858000"/>
              <a:gd name="connsiteX7" fmla="*/ 781792 w 4065588"/>
              <a:gd name="connsiteY7" fmla="*/ 6528784 h 6858000"/>
              <a:gd name="connsiteX8" fmla="*/ 812228 w 4065588"/>
              <a:gd name="connsiteY8" fmla="*/ 6425983 h 6858000"/>
              <a:gd name="connsiteX9" fmla="*/ 813178 w 4065588"/>
              <a:gd name="connsiteY9" fmla="*/ 6423839 h 6858000"/>
              <a:gd name="connsiteX10" fmla="*/ 589279 w 4065588"/>
              <a:gd name="connsiteY10" fmla="*/ 6423839 h 6858000"/>
              <a:gd name="connsiteX11" fmla="*/ 590229 w 4065588"/>
              <a:gd name="connsiteY11" fmla="*/ 6425983 h 6858000"/>
              <a:gd name="connsiteX12" fmla="*/ 620665 w 4065588"/>
              <a:gd name="connsiteY12" fmla="*/ 6528784 h 6858000"/>
              <a:gd name="connsiteX13" fmla="*/ 619786 w 4065588"/>
              <a:gd name="connsiteY13" fmla="*/ 6530804 h 6858000"/>
              <a:gd name="connsiteX14" fmla="*/ 619071 w 4065588"/>
              <a:gd name="connsiteY14" fmla="*/ 6530906 h 6858000"/>
              <a:gd name="connsiteX15" fmla="*/ 559499 w 4065588"/>
              <a:gd name="connsiteY15" fmla="*/ 6530906 h 6858000"/>
              <a:gd name="connsiteX16" fmla="*/ 557798 w 4065588"/>
              <a:gd name="connsiteY16" fmla="*/ 6529478 h 6858000"/>
              <a:gd name="connsiteX17" fmla="*/ 557894 w 4065588"/>
              <a:gd name="connsiteY17" fmla="*/ 6528784 h 6858000"/>
              <a:gd name="connsiteX18" fmla="*/ 588340 w 4065588"/>
              <a:gd name="connsiteY18" fmla="*/ 6425983 h 6858000"/>
              <a:gd name="connsiteX19" fmla="*/ 589279 w 4065588"/>
              <a:gd name="connsiteY19" fmla="*/ 6423839 h 6858000"/>
              <a:gd name="connsiteX20" fmla="*/ 545405 w 4065588"/>
              <a:gd name="connsiteY20" fmla="*/ 6352465 h 6858000"/>
              <a:gd name="connsiteX21" fmla="*/ 542449 w 4065588"/>
              <a:gd name="connsiteY21" fmla="*/ 6354577 h 6858000"/>
              <a:gd name="connsiteX22" fmla="*/ 444641 w 4065588"/>
              <a:gd name="connsiteY22" fmla="*/ 6633486 h 6858000"/>
              <a:gd name="connsiteX23" fmla="*/ 445355 w 4065588"/>
              <a:gd name="connsiteY23" fmla="*/ 6635455 h 6858000"/>
              <a:gd name="connsiteX24" fmla="*/ 446130 w 4065588"/>
              <a:gd name="connsiteY24" fmla="*/ 6635587 h 6858000"/>
              <a:gd name="connsiteX25" fmla="*/ 523331 w 4065588"/>
              <a:gd name="connsiteY25" fmla="*/ 6635587 h 6858000"/>
              <a:gd name="connsiteX26" fmla="*/ 526192 w 4065588"/>
              <a:gd name="connsiteY26" fmla="*/ 6633454 h 6858000"/>
              <a:gd name="connsiteX27" fmla="*/ 538691 w 4065588"/>
              <a:gd name="connsiteY27" fmla="*/ 6591713 h 6858000"/>
              <a:gd name="connsiteX28" fmla="*/ 541563 w 4065588"/>
              <a:gd name="connsiteY28" fmla="*/ 6589581 h 6858000"/>
              <a:gd name="connsiteX29" fmla="*/ 637006 w 4065588"/>
              <a:gd name="connsiteY29" fmla="*/ 6589581 h 6858000"/>
              <a:gd name="connsiteX30" fmla="*/ 639867 w 4065588"/>
              <a:gd name="connsiteY30" fmla="*/ 6591713 h 6858000"/>
              <a:gd name="connsiteX31" fmla="*/ 652377 w 4065588"/>
              <a:gd name="connsiteY31" fmla="*/ 6633454 h 6858000"/>
              <a:gd name="connsiteX32" fmla="*/ 655238 w 4065588"/>
              <a:gd name="connsiteY32" fmla="*/ 6635587 h 6858000"/>
              <a:gd name="connsiteX33" fmla="*/ 747230 w 4065588"/>
              <a:gd name="connsiteY33" fmla="*/ 6635587 h 6858000"/>
              <a:gd name="connsiteX34" fmla="*/ 750090 w 4065588"/>
              <a:gd name="connsiteY34" fmla="*/ 6633454 h 6858000"/>
              <a:gd name="connsiteX35" fmla="*/ 762600 w 4065588"/>
              <a:gd name="connsiteY35" fmla="*/ 6591713 h 6858000"/>
              <a:gd name="connsiteX36" fmla="*/ 765461 w 4065588"/>
              <a:gd name="connsiteY36" fmla="*/ 6589581 h 6858000"/>
              <a:gd name="connsiteX37" fmla="*/ 860915 w 4065588"/>
              <a:gd name="connsiteY37" fmla="*/ 6589581 h 6858000"/>
              <a:gd name="connsiteX38" fmla="*/ 863776 w 4065588"/>
              <a:gd name="connsiteY38" fmla="*/ 6591713 h 6858000"/>
              <a:gd name="connsiteX39" fmla="*/ 876265 w 4065588"/>
              <a:gd name="connsiteY39" fmla="*/ 6633454 h 6858000"/>
              <a:gd name="connsiteX40" fmla="*/ 879126 w 4065588"/>
              <a:gd name="connsiteY40" fmla="*/ 6635587 h 6858000"/>
              <a:gd name="connsiteX41" fmla="*/ 1011476 w 4065588"/>
              <a:gd name="connsiteY41" fmla="*/ 6635587 h 6858000"/>
              <a:gd name="connsiteX42" fmla="*/ 1013714 w 4065588"/>
              <a:gd name="connsiteY42" fmla="*/ 6633359 h 6858000"/>
              <a:gd name="connsiteX43" fmla="*/ 1013714 w 4065588"/>
              <a:gd name="connsiteY43" fmla="*/ 6558121 h 6858000"/>
              <a:gd name="connsiteX44" fmla="*/ 1015266 w 4065588"/>
              <a:gd name="connsiteY44" fmla="*/ 6554289 h 6858000"/>
              <a:gd name="connsiteX45" fmla="*/ 1044498 w 4065588"/>
              <a:gd name="connsiteY45" fmla="*/ 6524182 h 6858000"/>
              <a:gd name="connsiteX46" fmla="*/ 1046852 w 4065588"/>
              <a:gd name="connsiteY46" fmla="*/ 6523986 h 6858000"/>
              <a:gd name="connsiteX47" fmla="*/ 1047242 w 4065588"/>
              <a:gd name="connsiteY47" fmla="*/ 6524467 h 6858000"/>
              <a:gd name="connsiteX48" fmla="*/ 1115629 w 4065588"/>
              <a:gd name="connsiteY48" fmla="*/ 6633698 h 6858000"/>
              <a:gd name="connsiteX49" fmla="*/ 1119130 w 4065588"/>
              <a:gd name="connsiteY49" fmla="*/ 6635587 h 6858000"/>
              <a:gd name="connsiteX50" fmla="*/ 1216415 w 4065588"/>
              <a:gd name="connsiteY50" fmla="*/ 6635587 h 6858000"/>
              <a:gd name="connsiteX51" fmla="*/ 1217428 w 4065588"/>
              <a:gd name="connsiteY51" fmla="*/ 6633718 h 6858000"/>
              <a:gd name="connsiteX52" fmla="*/ 1108430 w 4065588"/>
              <a:gd name="connsiteY52" fmla="*/ 6465760 h 6858000"/>
              <a:gd name="connsiteX53" fmla="*/ 1108736 w 4065588"/>
              <a:gd name="connsiteY53" fmla="*/ 6462277 h 6858000"/>
              <a:gd name="connsiteX54" fmla="*/ 1209120 w 4065588"/>
              <a:gd name="connsiteY54" fmla="*/ 6354102 h 6858000"/>
              <a:gd name="connsiteX55" fmla="*/ 1208413 w 4065588"/>
              <a:gd name="connsiteY55" fmla="*/ 6352465 h 6858000"/>
              <a:gd name="connsiteX56" fmla="*/ 1111354 w 4065588"/>
              <a:gd name="connsiteY56" fmla="*/ 6352465 h 6858000"/>
              <a:gd name="connsiteX57" fmla="*/ 1107680 w 4065588"/>
              <a:gd name="connsiteY57" fmla="*/ 6354165 h 6858000"/>
              <a:gd name="connsiteX58" fmla="*/ 1015161 w 4065588"/>
              <a:gd name="connsiteY58" fmla="*/ 6461812 h 6858000"/>
              <a:gd name="connsiteX59" fmla="*/ 1013714 w 4065588"/>
              <a:gd name="connsiteY59" fmla="*/ 6461263 h 6858000"/>
              <a:gd name="connsiteX60" fmla="*/ 1013714 w 4065588"/>
              <a:gd name="connsiteY60" fmla="*/ 6354693 h 6858000"/>
              <a:gd name="connsiteX61" fmla="*/ 1011476 w 4065588"/>
              <a:gd name="connsiteY61" fmla="*/ 6352465 h 6858000"/>
              <a:gd name="connsiteX62" fmla="*/ 939722 w 4065588"/>
              <a:gd name="connsiteY62" fmla="*/ 6352465 h 6858000"/>
              <a:gd name="connsiteX63" fmla="*/ 937505 w 4065588"/>
              <a:gd name="connsiteY63" fmla="*/ 6354693 h 6858000"/>
              <a:gd name="connsiteX64" fmla="*/ 937505 w 4065588"/>
              <a:gd name="connsiteY64" fmla="*/ 6531687 h 6858000"/>
              <a:gd name="connsiteX65" fmla="*/ 956169 w 4065588"/>
              <a:gd name="connsiteY65" fmla="*/ 6580597 h 6858000"/>
              <a:gd name="connsiteX66" fmla="*/ 933757 w 4065588"/>
              <a:gd name="connsiteY66" fmla="*/ 6622233 h 6858000"/>
              <a:gd name="connsiteX67" fmla="*/ 911229 w 4065588"/>
              <a:gd name="connsiteY67" fmla="*/ 6578211 h 6858000"/>
              <a:gd name="connsiteX68" fmla="*/ 911229 w 4065588"/>
              <a:gd name="connsiteY68" fmla="*/ 6499616 h 6858000"/>
              <a:gd name="connsiteX69" fmla="*/ 860979 w 4065588"/>
              <a:gd name="connsiteY69" fmla="*/ 6354587 h 6858000"/>
              <a:gd name="connsiteX70" fmla="*/ 858023 w 4065588"/>
              <a:gd name="connsiteY70" fmla="*/ 6352465 h 6858000"/>
              <a:gd name="connsiteX71" fmla="*/ 769304 w 4065588"/>
              <a:gd name="connsiteY71" fmla="*/ 6352465 h 6858000"/>
              <a:gd name="connsiteX72" fmla="*/ 766348 w 4065588"/>
              <a:gd name="connsiteY72" fmla="*/ 6354577 h 6858000"/>
              <a:gd name="connsiteX73" fmla="*/ 702131 w 4065588"/>
              <a:gd name="connsiteY73" fmla="*/ 6537684 h 6858000"/>
              <a:gd name="connsiteX74" fmla="*/ 700674 w 4065588"/>
              <a:gd name="connsiteY74" fmla="*/ 6537684 h 6858000"/>
              <a:gd name="connsiteX75" fmla="*/ 637070 w 4065588"/>
              <a:gd name="connsiteY75" fmla="*/ 6354587 h 6858000"/>
              <a:gd name="connsiteX76" fmla="*/ 634114 w 4065588"/>
              <a:gd name="connsiteY76" fmla="*/ 6352465 h 6858000"/>
              <a:gd name="connsiteX77" fmla="*/ 0 w 4065588"/>
              <a:gd name="connsiteY77" fmla="*/ 0 h 6858000"/>
              <a:gd name="connsiteX78" fmla="*/ 3674155 w 4065588"/>
              <a:gd name="connsiteY78" fmla="*/ 0 h 6858000"/>
              <a:gd name="connsiteX79" fmla="*/ 3712291 w 4065588"/>
              <a:gd name="connsiteY79" fmla="*/ 3409950 h 6858000"/>
              <a:gd name="connsiteX80" fmla="*/ 3145020 w 4065588"/>
              <a:gd name="connsiteY80" fmla="*/ 6858000 h 6858000"/>
              <a:gd name="connsiteX81" fmla="*/ 21930 w 4065588"/>
              <a:gd name="connsiteY81" fmla="*/ 6858000 h 6858000"/>
              <a:gd name="connsiteX82" fmla="*/ 0 w 4065588"/>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65588" h="6858000">
                <a:moveTo>
                  <a:pt x="813178" y="6423839"/>
                </a:moveTo>
                <a:cubicBezTo>
                  <a:pt x="813368" y="6423840"/>
                  <a:pt x="813800" y="6424811"/>
                  <a:pt x="814139" y="6425983"/>
                </a:cubicBezTo>
                <a:lnTo>
                  <a:pt x="844574" y="6528784"/>
                </a:lnTo>
                <a:cubicBezTo>
                  <a:pt x="844884" y="6529592"/>
                  <a:pt x="844480" y="6530499"/>
                  <a:pt x="843672" y="6530809"/>
                </a:cubicBezTo>
                <a:cubicBezTo>
                  <a:pt x="843448" y="6530894"/>
                  <a:pt x="843208" y="6530928"/>
                  <a:pt x="842969" y="6530906"/>
                </a:cubicBezTo>
                <a:lnTo>
                  <a:pt x="783397" y="6530906"/>
                </a:lnTo>
                <a:cubicBezTo>
                  <a:pt x="782531" y="6530979"/>
                  <a:pt x="781770" y="6530335"/>
                  <a:pt x="781698" y="6529469"/>
                </a:cubicBezTo>
                <a:cubicBezTo>
                  <a:pt x="781678" y="6529236"/>
                  <a:pt x="781711" y="6529003"/>
                  <a:pt x="781792" y="6528784"/>
                </a:cubicBezTo>
                <a:lnTo>
                  <a:pt x="812228" y="6425983"/>
                </a:lnTo>
                <a:cubicBezTo>
                  <a:pt x="812371" y="6425203"/>
                  <a:pt x="812697" y="6424469"/>
                  <a:pt x="813178" y="6423839"/>
                </a:cubicBezTo>
                <a:close/>
                <a:moveTo>
                  <a:pt x="589279" y="6423839"/>
                </a:moveTo>
                <a:cubicBezTo>
                  <a:pt x="589760" y="6424469"/>
                  <a:pt x="590086" y="6425203"/>
                  <a:pt x="590229" y="6425983"/>
                </a:cubicBezTo>
                <a:lnTo>
                  <a:pt x="620665" y="6528784"/>
                </a:lnTo>
                <a:cubicBezTo>
                  <a:pt x="620980" y="6529585"/>
                  <a:pt x="620587" y="6530489"/>
                  <a:pt x="619786" y="6530804"/>
                </a:cubicBezTo>
                <a:cubicBezTo>
                  <a:pt x="619559" y="6530894"/>
                  <a:pt x="619314" y="6530929"/>
                  <a:pt x="619071" y="6530906"/>
                </a:cubicBezTo>
                <a:lnTo>
                  <a:pt x="559499" y="6530906"/>
                </a:lnTo>
                <a:cubicBezTo>
                  <a:pt x="558635" y="6530981"/>
                  <a:pt x="557873" y="6530342"/>
                  <a:pt x="557798" y="6529478"/>
                </a:cubicBezTo>
                <a:cubicBezTo>
                  <a:pt x="557777" y="6529243"/>
                  <a:pt x="557810" y="6529005"/>
                  <a:pt x="557894" y="6528784"/>
                </a:cubicBezTo>
                <a:lnTo>
                  <a:pt x="588340" y="6425983"/>
                </a:lnTo>
                <a:cubicBezTo>
                  <a:pt x="588487" y="6425207"/>
                  <a:pt x="588808" y="6424474"/>
                  <a:pt x="589279" y="6423839"/>
                </a:cubicBezTo>
                <a:close/>
                <a:moveTo>
                  <a:pt x="545405" y="6352465"/>
                </a:moveTo>
                <a:cubicBezTo>
                  <a:pt x="544090" y="6352525"/>
                  <a:pt x="542932" y="6353352"/>
                  <a:pt x="542449" y="6354577"/>
                </a:cubicBezTo>
                <a:lnTo>
                  <a:pt x="444641" y="6633486"/>
                </a:lnTo>
                <a:cubicBezTo>
                  <a:pt x="444294" y="6634227"/>
                  <a:pt x="444614" y="6635108"/>
                  <a:pt x="445355" y="6635455"/>
                </a:cubicBezTo>
                <a:cubicBezTo>
                  <a:pt x="445596" y="6635568"/>
                  <a:pt x="445864" y="6635614"/>
                  <a:pt x="446130" y="6635587"/>
                </a:cubicBezTo>
                <a:lnTo>
                  <a:pt x="523331" y="6635587"/>
                </a:lnTo>
                <a:cubicBezTo>
                  <a:pt x="524632" y="6635530"/>
                  <a:pt x="525766" y="6634685"/>
                  <a:pt x="526192" y="6633454"/>
                </a:cubicBezTo>
                <a:lnTo>
                  <a:pt x="538691" y="6591713"/>
                </a:lnTo>
                <a:cubicBezTo>
                  <a:pt x="539119" y="6590480"/>
                  <a:pt x="540258" y="6589634"/>
                  <a:pt x="541563" y="6589581"/>
                </a:cubicBezTo>
                <a:lnTo>
                  <a:pt x="637006" y="6589581"/>
                </a:lnTo>
                <a:cubicBezTo>
                  <a:pt x="638306" y="6589641"/>
                  <a:pt x="639438" y="6590485"/>
                  <a:pt x="639867" y="6591713"/>
                </a:cubicBezTo>
                <a:lnTo>
                  <a:pt x="652377" y="6633454"/>
                </a:lnTo>
                <a:cubicBezTo>
                  <a:pt x="652806" y="6634683"/>
                  <a:pt x="653938" y="6635527"/>
                  <a:pt x="655238" y="6635587"/>
                </a:cubicBezTo>
                <a:lnTo>
                  <a:pt x="747230" y="6635587"/>
                </a:lnTo>
                <a:cubicBezTo>
                  <a:pt x="748530" y="6635530"/>
                  <a:pt x="749664" y="6634685"/>
                  <a:pt x="750090" y="6633454"/>
                </a:cubicBezTo>
                <a:lnTo>
                  <a:pt x="762600" y="6591713"/>
                </a:lnTo>
                <a:cubicBezTo>
                  <a:pt x="763021" y="6590479"/>
                  <a:pt x="764158" y="6589631"/>
                  <a:pt x="765461" y="6589581"/>
                </a:cubicBezTo>
                <a:lnTo>
                  <a:pt x="860915" y="6589581"/>
                </a:lnTo>
                <a:cubicBezTo>
                  <a:pt x="862215" y="6589641"/>
                  <a:pt x="863347" y="6590485"/>
                  <a:pt x="863776" y="6591713"/>
                </a:cubicBezTo>
                <a:lnTo>
                  <a:pt x="876265" y="6633454"/>
                </a:lnTo>
                <a:cubicBezTo>
                  <a:pt x="876696" y="6634681"/>
                  <a:pt x="877827" y="6635524"/>
                  <a:pt x="879126" y="6635587"/>
                </a:cubicBezTo>
                <a:lnTo>
                  <a:pt x="1011476" y="6635587"/>
                </a:lnTo>
                <a:cubicBezTo>
                  <a:pt x="1012707" y="6635584"/>
                  <a:pt x="1013705" y="6634590"/>
                  <a:pt x="1013714" y="6633359"/>
                </a:cubicBezTo>
                <a:lnTo>
                  <a:pt x="1013714" y="6558121"/>
                </a:lnTo>
                <a:cubicBezTo>
                  <a:pt x="1013784" y="6556706"/>
                  <a:pt x="1014331" y="6555355"/>
                  <a:pt x="1015266" y="6554289"/>
                </a:cubicBezTo>
                <a:lnTo>
                  <a:pt x="1044498" y="6524182"/>
                </a:lnTo>
                <a:cubicBezTo>
                  <a:pt x="1045094" y="6523478"/>
                  <a:pt x="1046148" y="6523390"/>
                  <a:pt x="1046852" y="6523986"/>
                </a:cubicBezTo>
                <a:cubicBezTo>
                  <a:pt x="1047011" y="6524121"/>
                  <a:pt x="1047143" y="6524284"/>
                  <a:pt x="1047242" y="6524467"/>
                </a:cubicBezTo>
                <a:lnTo>
                  <a:pt x="1115629" y="6633698"/>
                </a:lnTo>
                <a:cubicBezTo>
                  <a:pt x="1116385" y="6634897"/>
                  <a:pt x="1117713" y="6635613"/>
                  <a:pt x="1119130" y="6635587"/>
                </a:cubicBezTo>
                <a:lnTo>
                  <a:pt x="1216415" y="6635587"/>
                </a:lnTo>
                <a:cubicBezTo>
                  <a:pt x="1217650" y="6635587"/>
                  <a:pt x="1218104" y="6634743"/>
                  <a:pt x="1217428" y="6633718"/>
                </a:cubicBezTo>
                <a:lnTo>
                  <a:pt x="1108430" y="6465760"/>
                </a:lnTo>
                <a:cubicBezTo>
                  <a:pt x="1107760" y="6464657"/>
                  <a:pt x="1107884" y="6463247"/>
                  <a:pt x="1108736" y="6462277"/>
                </a:cubicBezTo>
                <a:lnTo>
                  <a:pt x="1209120" y="6354102"/>
                </a:lnTo>
                <a:cubicBezTo>
                  <a:pt x="1209954" y="6353204"/>
                  <a:pt x="1209637" y="6352465"/>
                  <a:pt x="1208413" y="6352465"/>
                </a:cubicBezTo>
                <a:lnTo>
                  <a:pt x="1111354" y="6352465"/>
                </a:lnTo>
                <a:cubicBezTo>
                  <a:pt x="1109958" y="6352546"/>
                  <a:pt x="1108645" y="6353153"/>
                  <a:pt x="1107680" y="6354165"/>
                </a:cubicBezTo>
                <a:lnTo>
                  <a:pt x="1015161" y="6461812"/>
                </a:lnTo>
                <a:cubicBezTo>
                  <a:pt x="1014358" y="6462741"/>
                  <a:pt x="1013714" y="6462488"/>
                  <a:pt x="1013714" y="6461263"/>
                </a:cubicBezTo>
                <a:lnTo>
                  <a:pt x="1013714" y="6354693"/>
                </a:lnTo>
                <a:cubicBezTo>
                  <a:pt x="1013705" y="6353462"/>
                  <a:pt x="1012707" y="6352468"/>
                  <a:pt x="1011476" y="6352465"/>
                </a:cubicBezTo>
                <a:lnTo>
                  <a:pt x="939722" y="6352465"/>
                </a:lnTo>
                <a:cubicBezTo>
                  <a:pt x="938499" y="6352478"/>
                  <a:pt x="937511" y="6353469"/>
                  <a:pt x="937505" y="6354693"/>
                </a:cubicBezTo>
                <a:lnTo>
                  <a:pt x="937505" y="6531687"/>
                </a:lnTo>
                <a:cubicBezTo>
                  <a:pt x="937114" y="6564445"/>
                  <a:pt x="944441" y="6560317"/>
                  <a:pt x="956169" y="6580597"/>
                </a:cubicBezTo>
                <a:cubicBezTo>
                  <a:pt x="965786" y="6597192"/>
                  <a:pt x="957584" y="6620596"/>
                  <a:pt x="933757" y="6622233"/>
                </a:cubicBezTo>
                <a:cubicBezTo>
                  <a:pt x="913879" y="6623605"/>
                  <a:pt x="896386" y="6600940"/>
                  <a:pt x="911229" y="6578211"/>
                </a:cubicBezTo>
                <a:cubicBezTo>
                  <a:pt x="926906" y="6554247"/>
                  <a:pt x="933483" y="6565342"/>
                  <a:pt x="911229" y="6499616"/>
                </a:cubicBezTo>
                <a:lnTo>
                  <a:pt x="860979" y="6354587"/>
                </a:lnTo>
                <a:cubicBezTo>
                  <a:pt x="860500" y="6353357"/>
                  <a:pt x="859341" y="6352525"/>
                  <a:pt x="858023" y="6352465"/>
                </a:cubicBezTo>
                <a:lnTo>
                  <a:pt x="769304" y="6352465"/>
                </a:lnTo>
                <a:cubicBezTo>
                  <a:pt x="767988" y="6352525"/>
                  <a:pt x="766831" y="6353352"/>
                  <a:pt x="766348" y="6354577"/>
                </a:cubicBezTo>
                <a:lnTo>
                  <a:pt x="702131" y="6537684"/>
                </a:lnTo>
                <a:cubicBezTo>
                  <a:pt x="701719" y="6538845"/>
                  <a:pt x="701065" y="6538845"/>
                  <a:pt x="700674" y="6537684"/>
                </a:cubicBezTo>
                <a:lnTo>
                  <a:pt x="637070" y="6354587"/>
                </a:lnTo>
                <a:cubicBezTo>
                  <a:pt x="636591" y="6353357"/>
                  <a:pt x="635432" y="6352525"/>
                  <a:pt x="634114" y="6352465"/>
                </a:cubicBezTo>
                <a:close/>
                <a:moveTo>
                  <a:pt x="0" y="0"/>
                </a:moveTo>
                <a:lnTo>
                  <a:pt x="3674155" y="0"/>
                </a:lnTo>
                <a:cubicBezTo>
                  <a:pt x="3883902" y="438150"/>
                  <a:pt x="4417803" y="1833563"/>
                  <a:pt x="3712291" y="3409950"/>
                </a:cubicBezTo>
                <a:cubicBezTo>
                  <a:pt x="2963875" y="5086350"/>
                  <a:pt x="2968642" y="6186488"/>
                  <a:pt x="3145020" y="6858000"/>
                </a:cubicBezTo>
                <a:cubicBezTo>
                  <a:pt x="1482835" y="6858000"/>
                  <a:pt x="547856" y="6858000"/>
                  <a:pt x="21930" y="6858000"/>
                </a:cubicBezTo>
                <a:lnTo>
                  <a:pt x="0" y="6858000"/>
                </a:lnTo>
                <a:close/>
              </a:path>
            </a:pathLst>
          </a:custGeom>
          <a:noFill/>
        </p:spPr>
        <p:txBody>
          <a:bodyPr wrap="square" tIns="2880000" bIns="0" anchor="t" anchorCtr="0">
            <a:noAutofit/>
          </a:bodyPr>
          <a:lstStyle>
            <a:lvl1pPr marL="0" indent="0" algn="ctr">
              <a:buNone/>
              <a:defRPr i="1">
                <a:solidFill>
                  <a:schemeClr val="tx2"/>
                </a:solidFill>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75162" y="1219200"/>
            <a:ext cx="7273925" cy="4910138"/>
          </a:xfrm>
        </p:spPr>
        <p:txBody>
          <a:bodyPr/>
          <a:lstStyle>
            <a:lvl3pPr>
              <a:lnSpc>
                <a:spcPct val="9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F30406A-F6DC-4711-8E52-5214C1D51CA5}"/>
              </a:ext>
            </a:extLst>
          </p:cNvPr>
          <p:cNvSpPr>
            <a:spLocks noGrp="1"/>
          </p:cNvSpPr>
          <p:nvPr>
            <p:ph type="title"/>
          </p:nvPr>
        </p:nvSpPr>
        <p:spPr>
          <a:xfrm>
            <a:off x="4475163" y="221456"/>
            <a:ext cx="7273925" cy="775597"/>
          </a:xfrm>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C56B5441-C150-4B60-BDF5-38F173842742}"/>
              </a:ext>
            </a:extLst>
          </p:cNvPr>
          <p:cNvSpPr>
            <a:spLocks noGrp="1"/>
          </p:cNvSpPr>
          <p:nvPr>
            <p:ph type="dt" sz="half" idx="15"/>
          </p:nvPr>
        </p:nvSpPr>
        <p:spPr/>
        <p:txBody>
          <a:bodyPr/>
          <a:lstStyle/>
          <a:p>
            <a:fld id="{48B64C76-99C5-41CE-9E25-38FAAB3AC030}" type="datetime1">
              <a:rPr lang="en-GB" smtClean="0"/>
              <a:t>21/11/2024</a:t>
            </a:fld>
            <a:endParaRPr lang="en-US" dirty="0"/>
          </a:p>
        </p:txBody>
      </p:sp>
      <p:sp>
        <p:nvSpPr>
          <p:cNvPr id="9" name="Footer Placeholder 8">
            <a:extLst>
              <a:ext uri="{FF2B5EF4-FFF2-40B4-BE49-F238E27FC236}">
                <a16:creationId xmlns:a16="http://schemas.microsoft.com/office/drawing/2014/main" id="{E8DD9384-262A-4675-8925-AF35ABFE5F4B}"/>
              </a:ext>
            </a:extLst>
          </p:cNvPr>
          <p:cNvSpPr>
            <a:spLocks noGrp="1"/>
          </p:cNvSpPr>
          <p:nvPr>
            <p:ph type="ftr" sz="quarter" idx="16"/>
          </p:nvPr>
        </p:nvSpPr>
        <p:spPr/>
        <p:txBody>
          <a:bodyPr/>
          <a:lstStyle/>
          <a:p>
            <a:r>
              <a:rPr lang="en-US" dirty="0"/>
              <a:t>The Co-Development Company</a:t>
            </a:r>
          </a:p>
        </p:txBody>
      </p:sp>
      <p:sp>
        <p:nvSpPr>
          <p:cNvPr id="10" name="Slide Number Placeholder 9">
            <a:extLst>
              <a:ext uri="{FF2B5EF4-FFF2-40B4-BE49-F238E27FC236}">
                <a16:creationId xmlns:a16="http://schemas.microsoft.com/office/drawing/2014/main" id="{7785975C-02BD-4C4C-AA22-4FEED6F13098}"/>
              </a:ext>
            </a:extLst>
          </p:cNvPr>
          <p:cNvSpPr>
            <a:spLocks noGrp="1"/>
          </p:cNvSpPr>
          <p:nvPr>
            <p:ph type="sldNum" sz="quarter" idx="17"/>
          </p:nvPr>
        </p:nvSpPr>
        <p:spPr/>
        <p:txBody>
          <a:bodyPr/>
          <a:lstStyle/>
          <a:p>
            <a:fld id="{4803DD7B-12C8-43B8-9F45-989336E79744}" type="slidenum">
              <a:rPr lang="en-US" smtClean="0"/>
              <a:pPr/>
              <a:t>‹#›</a:t>
            </a:fld>
            <a:endParaRPr lang="en-US" dirty="0"/>
          </a:p>
        </p:txBody>
      </p:sp>
    </p:spTree>
    <p:extLst>
      <p:ext uri="{BB962C8B-B14F-4D97-AF65-F5344CB8AC3E}">
        <p14:creationId xmlns:p14="http://schemas.microsoft.com/office/powerpoint/2010/main" val="3868277432"/>
      </p:ext>
    </p:extLst>
  </p:cSld>
  <p:clrMapOvr>
    <a:masterClrMapping/>
  </p:clrMapOvr>
  <p:extLst>
    <p:ext uri="{DCECCB84-F9BA-43D5-87BE-67443E8EF086}">
      <p15:sldGuideLst xmlns:p15="http://schemas.microsoft.com/office/powerpoint/2012/main">
        <p15:guide id="1" pos="281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right_White foot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noProof="0" dirty="0"/>
              <a:t>The Co-Development Company</a:t>
            </a:r>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2913" y="1219200"/>
            <a:ext cx="7273925" cy="4910138"/>
          </a:xfrm>
        </p:spPr>
        <p:txBody>
          <a:bodyPr/>
          <a:lstStyle>
            <a:lvl4pPr>
              <a:lnSpc>
                <a:spcPct val="90000"/>
              </a:lnSpc>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C509639-F8F2-4A3B-8E77-BF2B3C0FB070}"/>
              </a:ext>
            </a:extLst>
          </p:cNvPr>
          <p:cNvSpPr>
            <a:spLocks noGrp="1"/>
          </p:cNvSpPr>
          <p:nvPr>
            <p:ph type="title"/>
          </p:nvPr>
        </p:nvSpPr>
        <p:spPr>
          <a:xfrm>
            <a:off x="442913" y="221456"/>
            <a:ext cx="7273925" cy="775597"/>
          </a:xfrm>
        </p:spPr>
        <p:txBody>
          <a:body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6E3AD4FA-B85C-4165-BD3B-78778C0EA996}"/>
              </a:ext>
            </a:extLst>
          </p:cNvPr>
          <p:cNvSpPr>
            <a:spLocks noGrp="1"/>
          </p:cNvSpPr>
          <p:nvPr>
            <p:ph type="pic" sz="quarter" idx="15"/>
          </p:nvPr>
        </p:nvSpPr>
        <p:spPr>
          <a:xfrm>
            <a:off x="8126413" y="0"/>
            <a:ext cx="4065587" cy="6858000"/>
          </a:xfrm>
          <a:custGeom>
            <a:avLst/>
            <a:gdLst>
              <a:gd name="connsiteX0" fmla="*/ 920567 w 4065587"/>
              <a:gd name="connsiteY0" fmla="*/ 0 h 6858000"/>
              <a:gd name="connsiteX1" fmla="*/ 4043657 w 4065587"/>
              <a:gd name="connsiteY1" fmla="*/ 0 h 6858000"/>
              <a:gd name="connsiteX2" fmla="*/ 4065587 w 4065587"/>
              <a:gd name="connsiteY2" fmla="*/ 0 h 6858000"/>
              <a:gd name="connsiteX3" fmla="*/ 4065587 w 4065587"/>
              <a:gd name="connsiteY3" fmla="*/ 6858000 h 6858000"/>
              <a:gd name="connsiteX4" fmla="*/ 391433 w 4065587"/>
              <a:gd name="connsiteY4" fmla="*/ 6858000 h 6858000"/>
              <a:gd name="connsiteX5" fmla="*/ 353297 w 4065587"/>
              <a:gd name="connsiteY5" fmla="*/ 3448050 h 6858000"/>
              <a:gd name="connsiteX6" fmla="*/ 920567 w 4065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5587" h="6858000">
                <a:moveTo>
                  <a:pt x="920567" y="0"/>
                </a:moveTo>
                <a:cubicBezTo>
                  <a:pt x="2582752" y="0"/>
                  <a:pt x="3517731" y="0"/>
                  <a:pt x="4043657" y="0"/>
                </a:cubicBezTo>
                <a:lnTo>
                  <a:pt x="4065587" y="0"/>
                </a:lnTo>
                <a:lnTo>
                  <a:pt x="406558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tx2"/>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78DEDC2-ACA1-4EAB-A480-F69E7E2BB7C8}" type="datetime1">
              <a:rPr lang="en-GB" smtClean="0"/>
              <a:t>21/11/2024</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03DD7B-12C8-43B8-9F45-989336E79744}" type="slidenum">
              <a:rPr lang="en-US" smtClean="0"/>
              <a:pPr/>
              <a:t>‹#›</a:t>
            </a:fld>
            <a:endParaRPr lang="en-US" dirty="0"/>
          </a:p>
        </p:txBody>
      </p:sp>
    </p:spTree>
    <p:extLst>
      <p:ext uri="{BB962C8B-B14F-4D97-AF65-F5344CB8AC3E}">
        <p14:creationId xmlns:p14="http://schemas.microsoft.com/office/powerpoint/2010/main" val="783761411"/>
      </p:ext>
    </p:extLst>
  </p:cSld>
  <p:clrMapOvr>
    <a:masterClrMapping/>
  </p:clrMapOvr>
  <p:extLst>
    <p:ext uri="{DCECCB84-F9BA-43D5-87BE-67443E8EF086}">
      <p15:sldGuideLst xmlns:p15="http://schemas.microsoft.com/office/powerpoint/2012/main">
        <p15:guide id="1" pos="486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right_Blue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A2787A-36F8-4876-BCE5-6CB155A624B2}" type="datetime1">
              <a:rPr lang="en-GB" noProof="0" smtClean="0"/>
              <a:t>21/11/2024</a:t>
            </a:fld>
            <a:endParaRPr lang="en-US" noProof="0" dirty="0"/>
          </a:p>
        </p:txBody>
      </p:sp>
      <p:sp>
        <p:nvSpPr>
          <p:cNvPr id="5" name="Footer Placeholder 4"/>
          <p:cNvSpPr>
            <a:spLocks noGrp="1"/>
          </p:cNvSpPr>
          <p:nvPr>
            <p:ph type="ftr" sz="quarter" idx="11"/>
          </p:nvPr>
        </p:nvSpPr>
        <p:spPr/>
        <p:txBody>
          <a:bodyPr/>
          <a:lstStyle/>
          <a:p>
            <a:r>
              <a:rPr lang="en-US" noProof="0" dirty="0"/>
              <a:t>The Co-Development Company</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803DD7B-12C8-43B8-9F45-989336E79744}" type="slidenum">
              <a:rPr lang="en-US" smtClean="0"/>
              <a:pPr/>
              <a:t>‹#›</a:t>
            </a:fld>
            <a:endParaRPr lang="en-US" dirty="0"/>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2913" y="1219200"/>
            <a:ext cx="7273925" cy="4910138"/>
          </a:xfrm>
        </p:spPr>
        <p:txBody>
          <a:bodyPr/>
          <a:lstStyle>
            <a:lvl4pPr>
              <a:lnSpc>
                <a:spcPct val="90000"/>
              </a:lnSpc>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C509639-F8F2-4A3B-8E77-BF2B3C0FB070}"/>
              </a:ext>
            </a:extLst>
          </p:cNvPr>
          <p:cNvSpPr>
            <a:spLocks noGrp="1"/>
          </p:cNvSpPr>
          <p:nvPr>
            <p:ph type="title"/>
          </p:nvPr>
        </p:nvSpPr>
        <p:spPr>
          <a:xfrm>
            <a:off x="442913" y="221456"/>
            <a:ext cx="7273925" cy="775597"/>
          </a:xfrm>
        </p:spPr>
        <p:txBody>
          <a:body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6E3AD4FA-B85C-4165-BD3B-78778C0EA996}"/>
              </a:ext>
            </a:extLst>
          </p:cNvPr>
          <p:cNvSpPr>
            <a:spLocks noGrp="1"/>
          </p:cNvSpPr>
          <p:nvPr>
            <p:ph type="pic" sz="quarter" idx="15"/>
          </p:nvPr>
        </p:nvSpPr>
        <p:spPr>
          <a:xfrm>
            <a:off x="8126413" y="0"/>
            <a:ext cx="4065587" cy="6858000"/>
          </a:xfrm>
          <a:custGeom>
            <a:avLst/>
            <a:gdLst>
              <a:gd name="connsiteX0" fmla="*/ 920567 w 4065587"/>
              <a:gd name="connsiteY0" fmla="*/ 0 h 6858000"/>
              <a:gd name="connsiteX1" fmla="*/ 4043657 w 4065587"/>
              <a:gd name="connsiteY1" fmla="*/ 0 h 6858000"/>
              <a:gd name="connsiteX2" fmla="*/ 4065587 w 4065587"/>
              <a:gd name="connsiteY2" fmla="*/ 0 h 6858000"/>
              <a:gd name="connsiteX3" fmla="*/ 4065587 w 4065587"/>
              <a:gd name="connsiteY3" fmla="*/ 6858000 h 6858000"/>
              <a:gd name="connsiteX4" fmla="*/ 391433 w 4065587"/>
              <a:gd name="connsiteY4" fmla="*/ 6858000 h 6858000"/>
              <a:gd name="connsiteX5" fmla="*/ 353297 w 4065587"/>
              <a:gd name="connsiteY5" fmla="*/ 3448050 h 6858000"/>
              <a:gd name="connsiteX6" fmla="*/ 920567 w 4065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5587" h="6858000">
                <a:moveTo>
                  <a:pt x="920567" y="0"/>
                </a:moveTo>
                <a:cubicBezTo>
                  <a:pt x="2582752" y="0"/>
                  <a:pt x="3517731" y="0"/>
                  <a:pt x="4043657" y="0"/>
                </a:cubicBezTo>
                <a:lnTo>
                  <a:pt x="4065587" y="0"/>
                </a:lnTo>
                <a:lnTo>
                  <a:pt x="406558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662064261"/>
      </p:ext>
    </p:extLst>
  </p:cSld>
  <p:clrMapOvr>
    <a:masterClrMapping/>
  </p:clrMapOvr>
  <p:extLst>
    <p:ext uri="{DCECCB84-F9BA-43D5-87BE-67443E8EF086}">
      <p15:sldGuideLst xmlns:p15="http://schemas.microsoft.com/office/powerpoint/2012/main">
        <p15:guide id="1" pos="486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picture left_White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AFBBB2-26EC-4B92-8CD3-8297E108AEAD}"/>
              </a:ext>
            </a:extLst>
          </p:cNvPr>
          <p:cNvSpPr/>
          <p:nvPr userDrawn="1"/>
        </p:nvSpPr>
        <p:spPr>
          <a:xfrm>
            <a:off x="0" y="6308725"/>
            <a:ext cx="1279525" cy="549275"/>
          </a:xfrm>
          <a:prstGeom prst="rect">
            <a:avLst/>
          </a:pr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1525EC81-2DC3-47E4-BDDC-D73B803922D3}" type="datetime1">
              <a:rPr lang="en-GB" smtClean="0"/>
              <a:t>21/11/2024</a:t>
            </a:fld>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803DD7B-12C8-43B8-9F45-989336E79744}" type="slidenum">
              <a:rPr lang="en-US" smtClean="0"/>
              <a:pPr/>
              <a:t>‹#›</a:t>
            </a:fld>
            <a:endParaRPr lang="en-US" dirty="0"/>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8526463" y="1219200"/>
            <a:ext cx="3222624" cy="4910138"/>
          </a:xfrm>
        </p:spPr>
        <p:txBody>
          <a:bodyPr/>
          <a:lstStyle>
            <a:lvl3pPr>
              <a:lnSpc>
                <a:spcPct val="9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B7462A84-DAC6-4BEC-8599-CFCC54B90947}"/>
              </a:ext>
            </a:extLst>
          </p:cNvPr>
          <p:cNvSpPr>
            <a:spLocks noGrp="1"/>
          </p:cNvSpPr>
          <p:nvPr>
            <p:ph type="title"/>
          </p:nvPr>
        </p:nvSpPr>
        <p:spPr>
          <a:xfrm>
            <a:off x="8509000" y="221456"/>
            <a:ext cx="3240088" cy="775597"/>
          </a:xfrm>
        </p:spPr>
        <p:txBody>
          <a:body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F32589BB-007C-4263-AE9A-45A07A831DD1}"/>
              </a:ext>
            </a:extLst>
          </p:cNvPr>
          <p:cNvSpPr>
            <a:spLocks noGrp="1"/>
          </p:cNvSpPr>
          <p:nvPr>
            <p:ph type="pic" sz="quarter" idx="14"/>
          </p:nvPr>
        </p:nvSpPr>
        <p:spPr>
          <a:xfrm>
            <a:off x="0" y="0"/>
            <a:ext cx="8112124" cy="6858000"/>
          </a:xfrm>
          <a:custGeom>
            <a:avLst/>
            <a:gdLst>
              <a:gd name="connsiteX0" fmla="*/ 811590 w 8112124"/>
              <a:gd name="connsiteY0" fmla="*/ 6423839 h 6858000"/>
              <a:gd name="connsiteX1" fmla="*/ 812551 w 8112124"/>
              <a:gd name="connsiteY1" fmla="*/ 6425983 h 6858000"/>
              <a:gd name="connsiteX2" fmla="*/ 842986 w 8112124"/>
              <a:gd name="connsiteY2" fmla="*/ 6528784 h 6858000"/>
              <a:gd name="connsiteX3" fmla="*/ 842084 w 8112124"/>
              <a:gd name="connsiteY3" fmla="*/ 6530809 h 6858000"/>
              <a:gd name="connsiteX4" fmla="*/ 841381 w 8112124"/>
              <a:gd name="connsiteY4" fmla="*/ 6530906 h 6858000"/>
              <a:gd name="connsiteX5" fmla="*/ 781809 w 8112124"/>
              <a:gd name="connsiteY5" fmla="*/ 6530906 h 6858000"/>
              <a:gd name="connsiteX6" fmla="*/ 780110 w 8112124"/>
              <a:gd name="connsiteY6" fmla="*/ 6529469 h 6858000"/>
              <a:gd name="connsiteX7" fmla="*/ 780204 w 8112124"/>
              <a:gd name="connsiteY7" fmla="*/ 6528784 h 6858000"/>
              <a:gd name="connsiteX8" fmla="*/ 810640 w 8112124"/>
              <a:gd name="connsiteY8" fmla="*/ 6425983 h 6858000"/>
              <a:gd name="connsiteX9" fmla="*/ 811590 w 8112124"/>
              <a:gd name="connsiteY9" fmla="*/ 6423839 h 6858000"/>
              <a:gd name="connsiteX10" fmla="*/ 587692 w 8112124"/>
              <a:gd name="connsiteY10" fmla="*/ 6423839 h 6858000"/>
              <a:gd name="connsiteX11" fmla="*/ 588641 w 8112124"/>
              <a:gd name="connsiteY11" fmla="*/ 6425983 h 6858000"/>
              <a:gd name="connsiteX12" fmla="*/ 619077 w 8112124"/>
              <a:gd name="connsiteY12" fmla="*/ 6528784 h 6858000"/>
              <a:gd name="connsiteX13" fmla="*/ 618198 w 8112124"/>
              <a:gd name="connsiteY13" fmla="*/ 6530804 h 6858000"/>
              <a:gd name="connsiteX14" fmla="*/ 617483 w 8112124"/>
              <a:gd name="connsiteY14" fmla="*/ 6530906 h 6858000"/>
              <a:gd name="connsiteX15" fmla="*/ 557911 w 8112124"/>
              <a:gd name="connsiteY15" fmla="*/ 6530906 h 6858000"/>
              <a:gd name="connsiteX16" fmla="*/ 556210 w 8112124"/>
              <a:gd name="connsiteY16" fmla="*/ 6529478 h 6858000"/>
              <a:gd name="connsiteX17" fmla="*/ 556306 w 8112124"/>
              <a:gd name="connsiteY17" fmla="*/ 6528784 h 6858000"/>
              <a:gd name="connsiteX18" fmla="*/ 586752 w 8112124"/>
              <a:gd name="connsiteY18" fmla="*/ 6425983 h 6858000"/>
              <a:gd name="connsiteX19" fmla="*/ 587692 w 8112124"/>
              <a:gd name="connsiteY19" fmla="*/ 6423839 h 6858000"/>
              <a:gd name="connsiteX20" fmla="*/ 543817 w 8112124"/>
              <a:gd name="connsiteY20" fmla="*/ 6352465 h 6858000"/>
              <a:gd name="connsiteX21" fmla="*/ 540861 w 8112124"/>
              <a:gd name="connsiteY21" fmla="*/ 6354577 h 6858000"/>
              <a:gd name="connsiteX22" fmla="*/ 443053 w 8112124"/>
              <a:gd name="connsiteY22" fmla="*/ 6633486 h 6858000"/>
              <a:gd name="connsiteX23" fmla="*/ 443767 w 8112124"/>
              <a:gd name="connsiteY23" fmla="*/ 6635455 h 6858000"/>
              <a:gd name="connsiteX24" fmla="*/ 444542 w 8112124"/>
              <a:gd name="connsiteY24" fmla="*/ 6635587 h 6858000"/>
              <a:gd name="connsiteX25" fmla="*/ 521743 w 8112124"/>
              <a:gd name="connsiteY25" fmla="*/ 6635587 h 6858000"/>
              <a:gd name="connsiteX26" fmla="*/ 524604 w 8112124"/>
              <a:gd name="connsiteY26" fmla="*/ 6633454 h 6858000"/>
              <a:gd name="connsiteX27" fmla="*/ 537103 w 8112124"/>
              <a:gd name="connsiteY27" fmla="*/ 6591713 h 6858000"/>
              <a:gd name="connsiteX28" fmla="*/ 539975 w 8112124"/>
              <a:gd name="connsiteY28" fmla="*/ 6589581 h 6858000"/>
              <a:gd name="connsiteX29" fmla="*/ 635418 w 8112124"/>
              <a:gd name="connsiteY29" fmla="*/ 6589581 h 6858000"/>
              <a:gd name="connsiteX30" fmla="*/ 638279 w 8112124"/>
              <a:gd name="connsiteY30" fmla="*/ 6591713 h 6858000"/>
              <a:gd name="connsiteX31" fmla="*/ 650789 w 8112124"/>
              <a:gd name="connsiteY31" fmla="*/ 6633454 h 6858000"/>
              <a:gd name="connsiteX32" fmla="*/ 653650 w 8112124"/>
              <a:gd name="connsiteY32" fmla="*/ 6635587 h 6858000"/>
              <a:gd name="connsiteX33" fmla="*/ 745642 w 8112124"/>
              <a:gd name="connsiteY33" fmla="*/ 6635587 h 6858000"/>
              <a:gd name="connsiteX34" fmla="*/ 748502 w 8112124"/>
              <a:gd name="connsiteY34" fmla="*/ 6633454 h 6858000"/>
              <a:gd name="connsiteX35" fmla="*/ 761012 w 8112124"/>
              <a:gd name="connsiteY35" fmla="*/ 6591713 h 6858000"/>
              <a:gd name="connsiteX36" fmla="*/ 763873 w 8112124"/>
              <a:gd name="connsiteY36" fmla="*/ 6589581 h 6858000"/>
              <a:gd name="connsiteX37" fmla="*/ 859328 w 8112124"/>
              <a:gd name="connsiteY37" fmla="*/ 6589581 h 6858000"/>
              <a:gd name="connsiteX38" fmla="*/ 862188 w 8112124"/>
              <a:gd name="connsiteY38" fmla="*/ 6591713 h 6858000"/>
              <a:gd name="connsiteX39" fmla="*/ 874677 w 8112124"/>
              <a:gd name="connsiteY39" fmla="*/ 6633454 h 6858000"/>
              <a:gd name="connsiteX40" fmla="*/ 877538 w 8112124"/>
              <a:gd name="connsiteY40" fmla="*/ 6635587 h 6858000"/>
              <a:gd name="connsiteX41" fmla="*/ 1009888 w 8112124"/>
              <a:gd name="connsiteY41" fmla="*/ 6635587 h 6858000"/>
              <a:gd name="connsiteX42" fmla="*/ 1012126 w 8112124"/>
              <a:gd name="connsiteY42" fmla="*/ 6633359 h 6858000"/>
              <a:gd name="connsiteX43" fmla="*/ 1012126 w 8112124"/>
              <a:gd name="connsiteY43" fmla="*/ 6558121 h 6858000"/>
              <a:gd name="connsiteX44" fmla="*/ 1013678 w 8112124"/>
              <a:gd name="connsiteY44" fmla="*/ 6554289 h 6858000"/>
              <a:gd name="connsiteX45" fmla="*/ 1042910 w 8112124"/>
              <a:gd name="connsiteY45" fmla="*/ 6524182 h 6858000"/>
              <a:gd name="connsiteX46" fmla="*/ 1045264 w 8112124"/>
              <a:gd name="connsiteY46" fmla="*/ 6523986 h 6858000"/>
              <a:gd name="connsiteX47" fmla="*/ 1045655 w 8112124"/>
              <a:gd name="connsiteY47" fmla="*/ 6524467 h 6858000"/>
              <a:gd name="connsiteX48" fmla="*/ 1114041 w 8112124"/>
              <a:gd name="connsiteY48" fmla="*/ 6633698 h 6858000"/>
              <a:gd name="connsiteX49" fmla="*/ 1117542 w 8112124"/>
              <a:gd name="connsiteY49" fmla="*/ 6635587 h 6858000"/>
              <a:gd name="connsiteX50" fmla="*/ 1214827 w 8112124"/>
              <a:gd name="connsiteY50" fmla="*/ 6635587 h 6858000"/>
              <a:gd name="connsiteX51" fmla="*/ 1215840 w 8112124"/>
              <a:gd name="connsiteY51" fmla="*/ 6633718 h 6858000"/>
              <a:gd name="connsiteX52" fmla="*/ 1106842 w 8112124"/>
              <a:gd name="connsiteY52" fmla="*/ 6465760 h 6858000"/>
              <a:gd name="connsiteX53" fmla="*/ 1107148 w 8112124"/>
              <a:gd name="connsiteY53" fmla="*/ 6462277 h 6858000"/>
              <a:gd name="connsiteX54" fmla="*/ 1207532 w 8112124"/>
              <a:gd name="connsiteY54" fmla="*/ 6354102 h 6858000"/>
              <a:gd name="connsiteX55" fmla="*/ 1206825 w 8112124"/>
              <a:gd name="connsiteY55" fmla="*/ 6352465 h 6858000"/>
              <a:gd name="connsiteX56" fmla="*/ 1109766 w 8112124"/>
              <a:gd name="connsiteY56" fmla="*/ 6352465 h 6858000"/>
              <a:gd name="connsiteX57" fmla="*/ 1106092 w 8112124"/>
              <a:gd name="connsiteY57" fmla="*/ 6354165 h 6858000"/>
              <a:gd name="connsiteX58" fmla="*/ 1013573 w 8112124"/>
              <a:gd name="connsiteY58" fmla="*/ 6461812 h 6858000"/>
              <a:gd name="connsiteX59" fmla="*/ 1012126 w 8112124"/>
              <a:gd name="connsiteY59" fmla="*/ 6461263 h 6858000"/>
              <a:gd name="connsiteX60" fmla="*/ 1012126 w 8112124"/>
              <a:gd name="connsiteY60" fmla="*/ 6354693 h 6858000"/>
              <a:gd name="connsiteX61" fmla="*/ 1009888 w 8112124"/>
              <a:gd name="connsiteY61" fmla="*/ 6352465 h 6858000"/>
              <a:gd name="connsiteX62" fmla="*/ 938134 w 8112124"/>
              <a:gd name="connsiteY62" fmla="*/ 6352465 h 6858000"/>
              <a:gd name="connsiteX63" fmla="*/ 935917 w 8112124"/>
              <a:gd name="connsiteY63" fmla="*/ 6354693 h 6858000"/>
              <a:gd name="connsiteX64" fmla="*/ 935917 w 8112124"/>
              <a:gd name="connsiteY64" fmla="*/ 6531687 h 6858000"/>
              <a:gd name="connsiteX65" fmla="*/ 954581 w 8112124"/>
              <a:gd name="connsiteY65" fmla="*/ 6580597 h 6858000"/>
              <a:gd name="connsiteX66" fmla="*/ 932169 w 8112124"/>
              <a:gd name="connsiteY66" fmla="*/ 6622233 h 6858000"/>
              <a:gd name="connsiteX67" fmla="*/ 909641 w 8112124"/>
              <a:gd name="connsiteY67" fmla="*/ 6578211 h 6858000"/>
              <a:gd name="connsiteX68" fmla="*/ 909641 w 8112124"/>
              <a:gd name="connsiteY68" fmla="*/ 6499616 h 6858000"/>
              <a:gd name="connsiteX69" fmla="*/ 859391 w 8112124"/>
              <a:gd name="connsiteY69" fmla="*/ 6354587 h 6858000"/>
              <a:gd name="connsiteX70" fmla="*/ 856435 w 8112124"/>
              <a:gd name="connsiteY70" fmla="*/ 6352465 h 6858000"/>
              <a:gd name="connsiteX71" fmla="*/ 767716 w 8112124"/>
              <a:gd name="connsiteY71" fmla="*/ 6352465 h 6858000"/>
              <a:gd name="connsiteX72" fmla="*/ 764760 w 8112124"/>
              <a:gd name="connsiteY72" fmla="*/ 6354577 h 6858000"/>
              <a:gd name="connsiteX73" fmla="*/ 700543 w 8112124"/>
              <a:gd name="connsiteY73" fmla="*/ 6537684 h 6858000"/>
              <a:gd name="connsiteX74" fmla="*/ 699087 w 8112124"/>
              <a:gd name="connsiteY74" fmla="*/ 6537684 h 6858000"/>
              <a:gd name="connsiteX75" fmla="*/ 635482 w 8112124"/>
              <a:gd name="connsiteY75" fmla="*/ 6354587 h 6858000"/>
              <a:gd name="connsiteX76" fmla="*/ 632526 w 8112124"/>
              <a:gd name="connsiteY76" fmla="*/ 6352465 h 6858000"/>
              <a:gd name="connsiteX77" fmla="*/ 0 w 8112124"/>
              <a:gd name="connsiteY77" fmla="*/ 0 h 6858000"/>
              <a:gd name="connsiteX78" fmla="*/ 14393 w 8112124"/>
              <a:gd name="connsiteY78" fmla="*/ 0 h 6858000"/>
              <a:gd name="connsiteX79" fmla="*/ 7188731 w 8112124"/>
              <a:gd name="connsiteY79" fmla="*/ 0 h 6858000"/>
              <a:gd name="connsiteX80" fmla="*/ 7760334 w 8112124"/>
              <a:gd name="connsiteY80" fmla="*/ 3448050 h 6858000"/>
              <a:gd name="connsiteX81" fmla="*/ 7722227 w 8112124"/>
              <a:gd name="connsiteY81" fmla="*/ 6858000 h 6858000"/>
              <a:gd name="connsiteX82" fmla="*/ 0 w 8112124"/>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12124" h="6858000">
                <a:moveTo>
                  <a:pt x="811590" y="6423839"/>
                </a:moveTo>
                <a:cubicBezTo>
                  <a:pt x="811780" y="6423840"/>
                  <a:pt x="812212" y="6424811"/>
                  <a:pt x="812551" y="6425983"/>
                </a:cubicBezTo>
                <a:lnTo>
                  <a:pt x="842986" y="6528784"/>
                </a:lnTo>
                <a:cubicBezTo>
                  <a:pt x="843296" y="6529592"/>
                  <a:pt x="842892" y="6530499"/>
                  <a:pt x="842084" y="6530809"/>
                </a:cubicBezTo>
                <a:cubicBezTo>
                  <a:pt x="841860" y="6530894"/>
                  <a:pt x="841620" y="6530928"/>
                  <a:pt x="841381" y="6530906"/>
                </a:cubicBezTo>
                <a:lnTo>
                  <a:pt x="781809" y="6530906"/>
                </a:lnTo>
                <a:cubicBezTo>
                  <a:pt x="780943" y="6530979"/>
                  <a:pt x="780182" y="6530335"/>
                  <a:pt x="780110" y="6529469"/>
                </a:cubicBezTo>
                <a:cubicBezTo>
                  <a:pt x="780090" y="6529236"/>
                  <a:pt x="780123" y="6529003"/>
                  <a:pt x="780204" y="6528784"/>
                </a:cubicBezTo>
                <a:lnTo>
                  <a:pt x="810640" y="6425983"/>
                </a:lnTo>
                <a:cubicBezTo>
                  <a:pt x="810784" y="6425203"/>
                  <a:pt x="811109" y="6424469"/>
                  <a:pt x="811590" y="6423839"/>
                </a:cubicBezTo>
                <a:close/>
                <a:moveTo>
                  <a:pt x="587692" y="6423839"/>
                </a:moveTo>
                <a:cubicBezTo>
                  <a:pt x="588172" y="6424469"/>
                  <a:pt x="588498" y="6425203"/>
                  <a:pt x="588641" y="6425983"/>
                </a:cubicBezTo>
                <a:lnTo>
                  <a:pt x="619077" y="6528784"/>
                </a:lnTo>
                <a:cubicBezTo>
                  <a:pt x="619392" y="6529585"/>
                  <a:pt x="618999" y="6530489"/>
                  <a:pt x="618198" y="6530804"/>
                </a:cubicBezTo>
                <a:cubicBezTo>
                  <a:pt x="617971" y="6530894"/>
                  <a:pt x="617726" y="6530929"/>
                  <a:pt x="617483" y="6530906"/>
                </a:cubicBezTo>
                <a:lnTo>
                  <a:pt x="557911" y="6530906"/>
                </a:lnTo>
                <a:cubicBezTo>
                  <a:pt x="557047" y="6530981"/>
                  <a:pt x="556285" y="6530342"/>
                  <a:pt x="556210" y="6529478"/>
                </a:cubicBezTo>
                <a:cubicBezTo>
                  <a:pt x="556189" y="6529243"/>
                  <a:pt x="556222" y="6529005"/>
                  <a:pt x="556306" y="6528784"/>
                </a:cubicBezTo>
                <a:lnTo>
                  <a:pt x="586752" y="6425983"/>
                </a:lnTo>
                <a:cubicBezTo>
                  <a:pt x="586899" y="6425207"/>
                  <a:pt x="587220" y="6424474"/>
                  <a:pt x="587692" y="6423839"/>
                </a:cubicBezTo>
                <a:close/>
                <a:moveTo>
                  <a:pt x="543817" y="6352465"/>
                </a:moveTo>
                <a:cubicBezTo>
                  <a:pt x="542502" y="6352525"/>
                  <a:pt x="541345" y="6353352"/>
                  <a:pt x="540861" y="6354577"/>
                </a:cubicBezTo>
                <a:lnTo>
                  <a:pt x="443053" y="6633486"/>
                </a:lnTo>
                <a:cubicBezTo>
                  <a:pt x="442706" y="6634227"/>
                  <a:pt x="443026" y="6635108"/>
                  <a:pt x="443767" y="6635455"/>
                </a:cubicBezTo>
                <a:cubicBezTo>
                  <a:pt x="444008" y="6635568"/>
                  <a:pt x="444276" y="6635614"/>
                  <a:pt x="444542" y="6635587"/>
                </a:cubicBezTo>
                <a:lnTo>
                  <a:pt x="521743" y="6635587"/>
                </a:lnTo>
                <a:cubicBezTo>
                  <a:pt x="523044" y="6635530"/>
                  <a:pt x="524178" y="6634685"/>
                  <a:pt x="524604" y="6633454"/>
                </a:cubicBezTo>
                <a:lnTo>
                  <a:pt x="537103" y="6591713"/>
                </a:lnTo>
                <a:cubicBezTo>
                  <a:pt x="537531" y="6590480"/>
                  <a:pt x="538670" y="6589634"/>
                  <a:pt x="539975" y="6589581"/>
                </a:cubicBezTo>
                <a:lnTo>
                  <a:pt x="635418" y="6589581"/>
                </a:lnTo>
                <a:cubicBezTo>
                  <a:pt x="636718" y="6589641"/>
                  <a:pt x="637850" y="6590485"/>
                  <a:pt x="638279" y="6591713"/>
                </a:cubicBezTo>
                <a:lnTo>
                  <a:pt x="650789" y="6633454"/>
                </a:lnTo>
                <a:cubicBezTo>
                  <a:pt x="651218" y="6634683"/>
                  <a:pt x="652351" y="6635527"/>
                  <a:pt x="653650" y="6635587"/>
                </a:cubicBezTo>
                <a:lnTo>
                  <a:pt x="745642" y="6635587"/>
                </a:lnTo>
                <a:cubicBezTo>
                  <a:pt x="746942" y="6635530"/>
                  <a:pt x="748076" y="6634685"/>
                  <a:pt x="748502" y="6633454"/>
                </a:cubicBezTo>
                <a:lnTo>
                  <a:pt x="761012" y="6591713"/>
                </a:lnTo>
                <a:cubicBezTo>
                  <a:pt x="761433" y="6590479"/>
                  <a:pt x="762570" y="6589631"/>
                  <a:pt x="763873" y="6589581"/>
                </a:cubicBezTo>
                <a:lnTo>
                  <a:pt x="859328" y="6589581"/>
                </a:lnTo>
                <a:cubicBezTo>
                  <a:pt x="860627" y="6589641"/>
                  <a:pt x="861759" y="6590485"/>
                  <a:pt x="862188" y="6591713"/>
                </a:cubicBezTo>
                <a:lnTo>
                  <a:pt x="874677" y="6633454"/>
                </a:lnTo>
                <a:cubicBezTo>
                  <a:pt x="875109" y="6634681"/>
                  <a:pt x="876240" y="6635524"/>
                  <a:pt x="877538" y="6635587"/>
                </a:cubicBezTo>
                <a:lnTo>
                  <a:pt x="1009888" y="6635587"/>
                </a:lnTo>
                <a:cubicBezTo>
                  <a:pt x="1011119" y="6635584"/>
                  <a:pt x="1012117" y="6634590"/>
                  <a:pt x="1012126" y="6633359"/>
                </a:cubicBezTo>
                <a:lnTo>
                  <a:pt x="1012126" y="6558121"/>
                </a:lnTo>
                <a:cubicBezTo>
                  <a:pt x="1012196" y="6556706"/>
                  <a:pt x="1012743" y="6555355"/>
                  <a:pt x="1013678" y="6554289"/>
                </a:cubicBezTo>
                <a:lnTo>
                  <a:pt x="1042910" y="6524182"/>
                </a:lnTo>
                <a:cubicBezTo>
                  <a:pt x="1043506" y="6523478"/>
                  <a:pt x="1044560" y="6523390"/>
                  <a:pt x="1045264" y="6523986"/>
                </a:cubicBezTo>
                <a:cubicBezTo>
                  <a:pt x="1045423" y="6524121"/>
                  <a:pt x="1045555" y="6524284"/>
                  <a:pt x="1045655" y="6524467"/>
                </a:cubicBezTo>
                <a:lnTo>
                  <a:pt x="1114041" y="6633698"/>
                </a:lnTo>
                <a:cubicBezTo>
                  <a:pt x="1114797" y="6634897"/>
                  <a:pt x="1116125" y="6635613"/>
                  <a:pt x="1117542" y="6635587"/>
                </a:cubicBezTo>
                <a:lnTo>
                  <a:pt x="1214827" y="6635587"/>
                </a:lnTo>
                <a:cubicBezTo>
                  <a:pt x="1216062" y="6635587"/>
                  <a:pt x="1216516" y="6634743"/>
                  <a:pt x="1215840" y="6633718"/>
                </a:cubicBezTo>
                <a:lnTo>
                  <a:pt x="1106842" y="6465760"/>
                </a:lnTo>
                <a:cubicBezTo>
                  <a:pt x="1106172" y="6464657"/>
                  <a:pt x="1106296" y="6463247"/>
                  <a:pt x="1107148" y="6462277"/>
                </a:cubicBezTo>
                <a:lnTo>
                  <a:pt x="1207532" y="6354102"/>
                </a:lnTo>
                <a:cubicBezTo>
                  <a:pt x="1208366" y="6353204"/>
                  <a:pt x="1208049" y="6352465"/>
                  <a:pt x="1206825" y="6352465"/>
                </a:cubicBezTo>
                <a:lnTo>
                  <a:pt x="1109766" y="6352465"/>
                </a:lnTo>
                <a:cubicBezTo>
                  <a:pt x="1108370" y="6352546"/>
                  <a:pt x="1107057" y="6353153"/>
                  <a:pt x="1106092" y="6354165"/>
                </a:cubicBezTo>
                <a:lnTo>
                  <a:pt x="1013573" y="6461812"/>
                </a:lnTo>
                <a:cubicBezTo>
                  <a:pt x="1012770" y="6462741"/>
                  <a:pt x="1012126" y="6462488"/>
                  <a:pt x="1012126" y="6461263"/>
                </a:cubicBezTo>
                <a:lnTo>
                  <a:pt x="1012126" y="6354693"/>
                </a:lnTo>
                <a:cubicBezTo>
                  <a:pt x="1012117" y="6353462"/>
                  <a:pt x="1011119" y="6352468"/>
                  <a:pt x="1009888" y="6352465"/>
                </a:cubicBezTo>
                <a:lnTo>
                  <a:pt x="938134" y="6352465"/>
                </a:lnTo>
                <a:cubicBezTo>
                  <a:pt x="936911" y="6352478"/>
                  <a:pt x="935923" y="6353469"/>
                  <a:pt x="935917" y="6354693"/>
                </a:cubicBezTo>
                <a:lnTo>
                  <a:pt x="935917" y="6531687"/>
                </a:lnTo>
                <a:cubicBezTo>
                  <a:pt x="935526" y="6564445"/>
                  <a:pt x="942853" y="6560317"/>
                  <a:pt x="954581" y="6580597"/>
                </a:cubicBezTo>
                <a:cubicBezTo>
                  <a:pt x="964198" y="6597192"/>
                  <a:pt x="955996" y="6620596"/>
                  <a:pt x="932169" y="6622233"/>
                </a:cubicBezTo>
                <a:cubicBezTo>
                  <a:pt x="912291" y="6623605"/>
                  <a:pt x="894798" y="6600940"/>
                  <a:pt x="909641" y="6578211"/>
                </a:cubicBezTo>
                <a:cubicBezTo>
                  <a:pt x="925318" y="6554247"/>
                  <a:pt x="931895" y="6565342"/>
                  <a:pt x="909641" y="6499616"/>
                </a:cubicBezTo>
                <a:lnTo>
                  <a:pt x="859391" y="6354587"/>
                </a:lnTo>
                <a:cubicBezTo>
                  <a:pt x="858913" y="6353357"/>
                  <a:pt x="857754" y="6352525"/>
                  <a:pt x="856435" y="6352465"/>
                </a:cubicBezTo>
                <a:lnTo>
                  <a:pt x="767716" y="6352465"/>
                </a:lnTo>
                <a:cubicBezTo>
                  <a:pt x="766401" y="6352525"/>
                  <a:pt x="765243" y="6353352"/>
                  <a:pt x="764760" y="6354577"/>
                </a:cubicBezTo>
                <a:lnTo>
                  <a:pt x="700543" y="6537684"/>
                </a:lnTo>
                <a:cubicBezTo>
                  <a:pt x="700132" y="6538845"/>
                  <a:pt x="699477" y="6538845"/>
                  <a:pt x="699087" y="6537684"/>
                </a:cubicBezTo>
                <a:lnTo>
                  <a:pt x="635482" y="6354587"/>
                </a:lnTo>
                <a:cubicBezTo>
                  <a:pt x="635004" y="6353357"/>
                  <a:pt x="633844" y="6352525"/>
                  <a:pt x="632526" y="6352465"/>
                </a:cubicBezTo>
                <a:close/>
                <a:moveTo>
                  <a:pt x="0" y="0"/>
                </a:moveTo>
                <a:lnTo>
                  <a:pt x="14393" y="0"/>
                </a:lnTo>
                <a:cubicBezTo>
                  <a:pt x="680054" y="0"/>
                  <a:pt x="2455148" y="0"/>
                  <a:pt x="7188731" y="0"/>
                </a:cubicBezTo>
                <a:cubicBezTo>
                  <a:pt x="7017250" y="671513"/>
                  <a:pt x="7007724" y="1771650"/>
                  <a:pt x="7760334" y="3448050"/>
                </a:cubicBezTo>
                <a:cubicBezTo>
                  <a:pt x="8465310" y="5024438"/>
                  <a:pt x="7927051" y="6419850"/>
                  <a:pt x="7722227" y="6858000"/>
                </a:cubicBezTo>
                <a:lnTo>
                  <a:pt x="0" y="6858000"/>
                </a:lnTo>
                <a:close/>
              </a:path>
            </a:pathLst>
          </a:custGeom>
          <a:noFill/>
        </p:spPr>
        <p:txBody>
          <a:bodyPr wrap="square" tIns="2880000" bIns="0" anchor="t" anchorCtr="0">
            <a:noAutofit/>
          </a:bodyPr>
          <a:lstStyle>
            <a:lvl1pPr marL="0" indent="0" algn="ctr">
              <a:buNone/>
              <a:defRPr i="1">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005935914"/>
      </p:ext>
    </p:extLst>
  </p:cSld>
  <p:clrMapOvr>
    <a:masterClrMapping/>
  </p:clrMapOvr>
  <p:extLst>
    <p:ext uri="{DCECCB84-F9BA-43D5-87BE-67443E8EF086}">
      <p15:sldGuideLst xmlns:p15="http://schemas.microsoft.com/office/powerpoint/2012/main">
        <p15:guide id="1" pos="53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ig picture left_Blue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F1509F-92B9-45AD-971F-5B782C8B2183}"/>
              </a:ext>
            </a:extLst>
          </p:cNvPr>
          <p:cNvSpPr/>
          <p:nvPr userDrawn="1"/>
        </p:nvSpPr>
        <p:spPr>
          <a:xfrm>
            <a:off x="0" y="6308725"/>
            <a:ext cx="1279525" cy="549275"/>
          </a:xfrm>
          <a:prstGeom prst="rect">
            <a:avLst/>
          </a:pr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p>
        </p:txBody>
      </p:sp>
      <p:sp>
        <p:nvSpPr>
          <p:cNvPr id="10" name="Picture Placeholder 9">
            <a:extLst>
              <a:ext uri="{FF2B5EF4-FFF2-40B4-BE49-F238E27FC236}">
                <a16:creationId xmlns:a16="http://schemas.microsoft.com/office/drawing/2014/main" id="{0695726F-C554-4189-8B3E-40D9DBA4BD90}"/>
              </a:ext>
            </a:extLst>
          </p:cNvPr>
          <p:cNvSpPr>
            <a:spLocks noGrp="1"/>
          </p:cNvSpPr>
          <p:nvPr>
            <p:ph type="pic" sz="quarter" idx="14"/>
          </p:nvPr>
        </p:nvSpPr>
        <p:spPr>
          <a:xfrm>
            <a:off x="0" y="0"/>
            <a:ext cx="8112124" cy="6858000"/>
          </a:xfrm>
          <a:custGeom>
            <a:avLst/>
            <a:gdLst>
              <a:gd name="connsiteX0" fmla="*/ 811590 w 8112124"/>
              <a:gd name="connsiteY0" fmla="*/ 6423839 h 6858000"/>
              <a:gd name="connsiteX1" fmla="*/ 812551 w 8112124"/>
              <a:gd name="connsiteY1" fmla="*/ 6425983 h 6858000"/>
              <a:gd name="connsiteX2" fmla="*/ 842986 w 8112124"/>
              <a:gd name="connsiteY2" fmla="*/ 6528784 h 6858000"/>
              <a:gd name="connsiteX3" fmla="*/ 842084 w 8112124"/>
              <a:gd name="connsiteY3" fmla="*/ 6530809 h 6858000"/>
              <a:gd name="connsiteX4" fmla="*/ 841381 w 8112124"/>
              <a:gd name="connsiteY4" fmla="*/ 6530906 h 6858000"/>
              <a:gd name="connsiteX5" fmla="*/ 781809 w 8112124"/>
              <a:gd name="connsiteY5" fmla="*/ 6530906 h 6858000"/>
              <a:gd name="connsiteX6" fmla="*/ 780110 w 8112124"/>
              <a:gd name="connsiteY6" fmla="*/ 6529469 h 6858000"/>
              <a:gd name="connsiteX7" fmla="*/ 780204 w 8112124"/>
              <a:gd name="connsiteY7" fmla="*/ 6528784 h 6858000"/>
              <a:gd name="connsiteX8" fmla="*/ 810640 w 8112124"/>
              <a:gd name="connsiteY8" fmla="*/ 6425983 h 6858000"/>
              <a:gd name="connsiteX9" fmla="*/ 811590 w 8112124"/>
              <a:gd name="connsiteY9" fmla="*/ 6423839 h 6858000"/>
              <a:gd name="connsiteX10" fmla="*/ 587692 w 8112124"/>
              <a:gd name="connsiteY10" fmla="*/ 6423839 h 6858000"/>
              <a:gd name="connsiteX11" fmla="*/ 588641 w 8112124"/>
              <a:gd name="connsiteY11" fmla="*/ 6425983 h 6858000"/>
              <a:gd name="connsiteX12" fmla="*/ 619077 w 8112124"/>
              <a:gd name="connsiteY12" fmla="*/ 6528784 h 6858000"/>
              <a:gd name="connsiteX13" fmla="*/ 618198 w 8112124"/>
              <a:gd name="connsiteY13" fmla="*/ 6530804 h 6858000"/>
              <a:gd name="connsiteX14" fmla="*/ 617483 w 8112124"/>
              <a:gd name="connsiteY14" fmla="*/ 6530906 h 6858000"/>
              <a:gd name="connsiteX15" fmla="*/ 557911 w 8112124"/>
              <a:gd name="connsiteY15" fmla="*/ 6530906 h 6858000"/>
              <a:gd name="connsiteX16" fmla="*/ 556210 w 8112124"/>
              <a:gd name="connsiteY16" fmla="*/ 6529478 h 6858000"/>
              <a:gd name="connsiteX17" fmla="*/ 556306 w 8112124"/>
              <a:gd name="connsiteY17" fmla="*/ 6528784 h 6858000"/>
              <a:gd name="connsiteX18" fmla="*/ 586752 w 8112124"/>
              <a:gd name="connsiteY18" fmla="*/ 6425983 h 6858000"/>
              <a:gd name="connsiteX19" fmla="*/ 587692 w 8112124"/>
              <a:gd name="connsiteY19" fmla="*/ 6423839 h 6858000"/>
              <a:gd name="connsiteX20" fmla="*/ 543817 w 8112124"/>
              <a:gd name="connsiteY20" fmla="*/ 6352465 h 6858000"/>
              <a:gd name="connsiteX21" fmla="*/ 540861 w 8112124"/>
              <a:gd name="connsiteY21" fmla="*/ 6354577 h 6858000"/>
              <a:gd name="connsiteX22" fmla="*/ 443053 w 8112124"/>
              <a:gd name="connsiteY22" fmla="*/ 6633486 h 6858000"/>
              <a:gd name="connsiteX23" fmla="*/ 443767 w 8112124"/>
              <a:gd name="connsiteY23" fmla="*/ 6635455 h 6858000"/>
              <a:gd name="connsiteX24" fmla="*/ 444542 w 8112124"/>
              <a:gd name="connsiteY24" fmla="*/ 6635587 h 6858000"/>
              <a:gd name="connsiteX25" fmla="*/ 521743 w 8112124"/>
              <a:gd name="connsiteY25" fmla="*/ 6635587 h 6858000"/>
              <a:gd name="connsiteX26" fmla="*/ 524604 w 8112124"/>
              <a:gd name="connsiteY26" fmla="*/ 6633454 h 6858000"/>
              <a:gd name="connsiteX27" fmla="*/ 537103 w 8112124"/>
              <a:gd name="connsiteY27" fmla="*/ 6591713 h 6858000"/>
              <a:gd name="connsiteX28" fmla="*/ 539975 w 8112124"/>
              <a:gd name="connsiteY28" fmla="*/ 6589581 h 6858000"/>
              <a:gd name="connsiteX29" fmla="*/ 635418 w 8112124"/>
              <a:gd name="connsiteY29" fmla="*/ 6589581 h 6858000"/>
              <a:gd name="connsiteX30" fmla="*/ 638279 w 8112124"/>
              <a:gd name="connsiteY30" fmla="*/ 6591713 h 6858000"/>
              <a:gd name="connsiteX31" fmla="*/ 650789 w 8112124"/>
              <a:gd name="connsiteY31" fmla="*/ 6633454 h 6858000"/>
              <a:gd name="connsiteX32" fmla="*/ 653650 w 8112124"/>
              <a:gd name="connsiteY32" fmla="*/ 6635587 h 6858000"/>
              <a:gd name="connsiteX33" fmla="*/ 745642 w 8112124"/>
              <a:gd name="connsiteY33" fmla="*/ 6635587 h 6858000"/>
              <a:gd name="connsiteX34" fmla="*/ 748502 w 8112124"/>
              <a:gd name="connsiteY34" fmla="*/ 6633454 h 6858000"/>
              <a:gd name="connsiteX35" fmla="*/ 761012 w 8112124"/>
              <a:gd name="connsiteY35" fmla="*/ 6591713 h 6858000"/>
              <a:gd name="connsiteX36" fmla="*/ 763873 w 8112124"/>
              <a:gd name="connsiteY36" fmla="*/ 6589581 h 6858000"/>
              <a:gd name="connsiteX37" fmla="*/ 859328 w 8112124"/>
              <a:gd name="connsiteY37" fmla="*/ 6589581 h 6858000"/>
              <a:gd name="connsiteX38" fmla="*/ 862188 w 8112124"/>
              <a:gd name="connsiteY38" fmla="*/ 6591713 h 6858000"/>
              <a:gd name="connsiteX39" fmla="*/ 874677 w 8112124"/>
              <a:gd name="connsiteY39" fmla="*/ 6633454 h 6858000"/>
              <a:gd name="connsiteX40" fmla="*/ 877538 w 8112124"/>
              <a:gd name="connsiteY40" fmla="*/ 6635587 h 6858000"/>
              <a:gd name="connsiteX41" fmla="*/ 1009888 w 8112124"/>
              <a:gd name="connsiteY41" fmla="*/ 6635587 h 6858000"/>
              <a:gd name="connsiteX42" fmla="*/ 1012126 w 8112124"/>
              <a:gd name="connsiteY42" fmla="*/ 6633359 h 6858000"/>
              <a:gd name="connsiteX43" fmla="*/ 1012126 w 8112124"/>
              <a:gd name="connsiteY43" fmla="*/ 6558121 h 6858000"/>
              <a:gd name="connsiteX44" fmla="*/ 1013678 w 8112124"/>
              <a:gd name="connsiteY44" fmla="*/ 6554289 h 6858000"/>
              <a:gd name="connsiteX45" fmla="*/ 1042910 w 8112124"/>
              <a:gd name="connsiteY45" fmla="*/ 6524182 h 6858000"/>
              <a:gd name="connsiteX46" fmla="*/ 1045264 w 8112124"/>
              <a:gd name="connsiteY46" fmla="*/ 6523986 h 6858000"/>
              <a:gd name="connsiteX47" fmla="*/ 1045655 w 8112124"/>
              <a:gd name="connsiteY47" fmla="*/ 6524467 h 6858000"/>
              <a:gd name="connsiteX48" fmla="*/ 1114041 w 8112124"/>
              <a:gd name="connsiteY48" fmla="*/ 6633698 h 6858000"/>
              <a:gd name="connsiteX49" fmla="*/ 1117542 w 8112124"/>
              <a:gd name="connsiteY49" fmla="*/ 6635587 h 6858000"/>
              <a:gd name="connsiteX50" fmla="*/ 1214827 w 8112124"/>
              <a:gd name="connsiteY50" fmla="*/ 6635587 h 6858000"/>
              <a:gd name="connsiteX51" fmla="*/ 1215840 w 8112124"/>
              <a:gd name="connsiteY51" fmla="*/ 6633718 h 6858000"/>
              <a:gd name="connsiteX52" fmla="*/ 1106842 w 8112124"/>
              <a:gd name="connsiteY52" fmla="*/ 6465760 h 6858000"/>
              <a:gd name="connsiteX53" fmla="*/ 1107148 w 8112124"/>
              <a:gd name="connsiteY53" fmla="*/ 6462277 h 6858000"/>
              <a:gd name="connsiteX54" fmla="*/ 1207532 w 8112124"/>
              <a:gd name="connsiteY54" fmla="*/ 6354102 h 6858000"/>
              <a:gd name="connsiteX55" fmla="*/ 1206825 w 8112124"/>
              <a:gd name="connsiteY55" fmla="*/ 6352465 h 6858000"/>
              <a:gd name="connsiteX56" fmla="*/ 1109766 w 8112124"/>
              <a:gd name="connsiteY56" fmla="*/ 6352465 h 6858000"/>
              <a:gd name="connsiteX57" fmla="*/ 1106092 w 8112124"/>
              <a:gd name="connsiteY57" fmla="*/ 6354165 h 6858000"/>
              <a:gd name="connsiteX58" fmla="*/ 1013573 w 8112124"/>
              <a:gd name="connsiteY58" fmla="*/ 6461812 h 6858000"/>
              <a:gd name="connsiteX59" fmla="*/ 1012126 w 8112124"/>
              <a:gd name="connsiteY59" fmla="*/ 6461263 h 6858000"/>
              <a:gd name="connsiteX60" fmla="*/ 1012126 w 8112124"/>
              <a:gd name="connsiteY60" fmla="*/ 6354693 h 6858000"/>
              <a:gd name="connsiteX61" fmla="*/ 1009888 w 8112124"/>
              <a:gd name="connsiteY61" fmla="*/ 6352465 h 6858000"/>
              <a:gd name="connsiteX62" fmla="*/ 938134 w 8112124"/>
              <a:gd name="connsiteY62" fmla="*/ 6352465 h 6858000"/>
              <a:gd name="connsiteX63" fmla="*/ 935917 w 8112124"/>
              <a:gd name="connsiteY63" fmla="*/ 6354693 h 6858000"/>
              <a:gd name="connsiteX64" fmla="*/ 935917 w 8112124"/>
              <a:gd name="connsiteY64" fmla="*/ 6531687 h 6858000"/>
              <a:gd name="connsiteX65" fmla="*/ 954581 w 8112124"/>
              <a:gd name="connsiteY65" fmla="*/ 6580597 h 6858000"/>
              <a:gd name="connsiteX66" fmla="*/ 932169 w 8112124"/>
              <a:gd name="connsiteY66" fmla="*/ 6622233 h 6858000"/>
              <a:gd name="connsiteX67" fmla="*/ 909641 w 8112124"/>
              <a:gd name="connsiteY67" fmla="*/ 6578211 h 6858000"/>
              <a:gd name="connsiteX68" fmla="*/ 909641 w 8112124"/>
              <a:gd name="connsiteY68" fmla="*/ 6499616 h 6858000"/>
              <a:gd name="connsiteX69" fmla="*/ 859391 w 8112124"/>
              <a:gd name="connsiteY69" fmla="*/ 6354587 h 6858000"/>
              <a:gd name="connsiteX70" fmla="*/ 856435 w 8112124"/>
              <a:gd name="connsiteY70" fmla="*/ 6352465 h 6858000"/>
              <a:gd name="connsiteX71" fmla="*/ 767716 w 8112124"/>
              <a:gd name="connsiteY71" fmla="*/ 6352465 h 6858000"/>
              <a:gd name="connsiteX72" fmla="*/ 764760 w 8112124"/>
              <a:gd name="connsiteY72" fmla="*/ 6354577 h 6858000"/>
              <a:gd name="connsiteX73" fmla="*/ 700543 w 8112124"/>
              <a:gd name="connsiteY73" fmla="*/ 6537684 h 6858000"/>
              <a:gd name="connsiteX74" fmla="*/ 699087 w 8112124"/>
              <a:gd name="connsiteY74" fmla="*/ 6537684 h 6858000"/>
              <a:gd name="connsiteX75" fmla="*/ 635482 w 8112124"/>
              <a:gd name="connsiteY75" fmla="*/ 6354587 h 6858000"/>
              <a:gd name="connsiteX76" fmla="*/ 632526 w 8112124"/>
              <a:gd name="connsiteY76" fmla="*/ 6352465 h 6858000"/>
              <a:gd name="connsiteX77" fmla="*/ 0 w 8112124"/>
              <a:gd name="connsiteY77" fmla="*/ 0 h 6858000"/>
              <a:gd name="connsiteX78" fmla="*/ 14393 w 8112124"/>
              <a:gd name="connsiteY78" fmla="*/ 0 h 6858000"/>
              <a:gd name="connsiteX79" fmla="*/ 7188731 w 8112124"/>
              <a:gd name="connsiteY79" fmla="*/ 0 h 6858000"/>
              <a:gd name="connsiteX80" fmla="*/ 7760334 w 8112124"/>
              <a:gd name="connsiteY80" fmla="*/ 3448050 h 6858000"/>
              <a:gd name="connsiteX81" fmla="*/ 7722227 w 8112124"/>
              <a:gd name="connsiteY81" fmla="*/ 6858000 h 6858000"/>
              <a:gd name="connsiteX82" fmla="*/ 0 w 8112124"/>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12124" h="6858000">
                <a:moveTo>
                  <a:pt x="811590" y="6423839"/>
                </a:moveTo>
                <a:cubicBezTo>
                  <a:pt x="811780" y="6423840"/>
                  <a:pt x="812212" y="6424811"/>
                  <a:pt x="812551" y="6425983"/>
                </a:cubicBezTo>
                <a:lnTo>
                  <a:pt x="842986" y="6528784"/>
                </a:lnTo>
                <a:cubicBezTo>
                  <a:pt x="843296" y="6529592"/>
                  <a:pt x="842892" y="6530499"/>
                  <a:pt x="842084" y="6530809"/>
                </a:cubicBezTo>
                <a:cubicBezTo>
                  <a:pt x="841860" y="6530894"/>
                  <a:pt x="841620" y="6530928"/>
                  <a:pt x="841381" y="6530906"/>
                </a:cubicBezTo>
                <a:lnTo>
                  <a:pt x="781809" y="6530906"/>
                </a:lnTo>
                <a:cubicBezTo>
                  <a:pt x="780943" y="6530979"/>
                  <a:pt x="780182" y="6530335"/>
                  <a:pt x="780110" y="6529469"/>
                </a:cubicBezTo>
                <a:cubicBezTo>
                  <a:pt x="780090" y="6529236"/>
                  <a:pt x="780123" y="6529003"/>
                  <a:pt x="780204" y="6528784"/>
                </a:cubicBezTo>
                <a:lnTo>
                  <a:pt x="810640" y="6425983"/>
                </a:lnTo>
                <a:cubicBezTo>
                  <a:pt x="810784" y="6425203"/>
                  <a:pt x="811109" y="6424469"/>
                  <a:pt x="811590" y="6423839"/>
                </a:cubicBezTo>
                <a:close/>
                <a:moveTo>
                  <a:pt x="587692" y="6423839"/>
                </a:moveTo>
                <a:cubicBezTo>
                  <a:pt x="588172" y="6424469"/>
                  <a:pt x="588498" y="6425203"/>
                  <a:pt x="588641" y="6425983"/>
                </a:cubicBezTo>
                <a:lnTo>
                  <a:pt x="619077" y="6528784"/>
                </a:lnTo>
                <a:cubicBezTo>
                  <a:pt x="619392" y="6529585"/>
                  <a:pt x="618999" y="6530489"/>
                  <a:pt x="618198" y="6530804"/>
                </a:cubicBezTo>
                <a:cubicBezTo>
                  <a:pt x="617971" y="6530894"/>
                  <a:pt x="617726" y="6530929"/>
                  <a:pt x="617483" y="6530906"/>
                </a:cubicBezTo>
                <a:lnTo>
                  <a:pt x="557911" y="6530906"/>
                </a:lnTo>
                <a:cubicBezTo>
                  <a:pt x="557047" y="6530981"/>
                  <a:pt x="556285" y="6530342"/>
                  <a:pt x="556210" y="6529478"/>
                </a:cubicBezTo>
                <a:cubicBezTo>
                  <a:pt x="556189" y="6529243"/>
                  <a:pt x="556222" y="6529005"/>
                  <a:pt x="556306" y="6528784"/>
                </a:cubicBezTo>
                <a:lnTo>
                  <a:pt x="586752" y="6425983"/>
                </a:lnTo>
                <a:cubicBezTo>
                  <a:pt x="586899" y="6425207"/>
                  <a:pt x="587220" y="6424474"/>
                  <a:pt x="587692" y="6423839"/>
                </a:cubicBezTo>
                <a:close/>
                <a:moveTo>
                  <a:pt x="543817" y="6352465"/>
                </a:moveTo>
                <a:cubicBezTo>
                  <a:pt x="542502" y="6352525"/>
                  <a:pt x="541345" y="6353352"/>
                  <a:pt x="540861" y="6354577"/>
                </a:cubicBezTo>
                <a:lnTo>
                  <a:pt x="443053" y="6633486"/>
                </a:lnTo>
                <a:cubicBezTo>
                  <a:pt x="442706" y="6634227"/>
                  <a:pt x="443026" y="6635108"/>
                  <a:pt x="443767" y="6635455"/>
                </a:cubicBezTo>
                <a:cubicBezTo>
                  <a:pt x="444008" y="6635568"/>
                  <a:pt x="444276" y="6635614"/>
                  <a:pt x="444542" y="6635587"/>
                </a:cubicBezTo>
                <a:lnTo>
                  <a:pt x="521743" y="6635587"/>
                </a:lnTo>
                <a:cubicBezTo>
                  <a:pt x="523044" y="6635530"/>
                  <a:pt x="524178" y="6634685"/>
                  <a:pt x="524604" y="6633454"/>
                </a:cubicBezTo>
                <a:lnTo>
                  <a:pt x="537103" y="6591713"/>
                </a:lnTo>
                <a:cubicBezTo>
                  <a:pt x="537531" y="6590480"/>
                  <a:pt x="538670" y="6589634"/>
                  <a:pt x="539975" y="6589581"/>
                </a:cubicBezTo>
                <a:lnTo>
                  <a:pt x="635418" y="6589581"/>
                </a:lnTo>
                <a:cubicBezTo>
                  <a:pt x="636718" y="6589641"/>
                  <a:pt x="637850" y="6590485"/>
                  <a:pt x="638279" y="6591713"/>
                </a:cubicBezTo>
                <a:lnTo>
                  <a:pt x="650789" y="6633454"/>
                </a:lnTo>
                <a:cubicBezTo>
                  <a:pt x="651218" y="6634683"/>
                  <a:pt x="652351" y="6635527"/>
                  <a:pt x="653650" y="6635587"/>
                </a:cubicBezTo>
                <a:lnTo>
                  <a:pt x="745642" y="6635587"/>
                </a:lnTo>
                <a:cubicBezTo>
                  <a:pt x="746942" y="6635530"/>
                  <a:pt x="748076" y="6634685"/>
                  <a:pt x="748502" y="6633454"/>
                </a:cubicBezTo>
                <a:lnTo>
                  <a:pt x="761012" y="6591713"/>
                </a:lnTo>
                <a:cubicBezTo>
                  <a:pt x="761433" y="6590479"/>
                  <a:pt x="762570" y="6589631"/>
                  <a:pt x="763873" y="6589581"/>
                </a:cubicBezTo>
                <a:lnTo>
                  <a:pt x="859328" y="6589581"/>
                </a:lnTo>
                <a:cubicBezTo>
                  <a:pt x="860627" y="6589641"/>
                  <a:pt x="861759" y="6590485"/>
                  <a:pt x="862188" y="6591713"/>
                </a:cubicBezTo>
                <a:lnTo>
                  <a:pt x="874677" y="6633454"/>
                </a:lnTo>
                <a:cubicBezTo>
                  <a:pt x="875109" y="6634681"/>
                  <a:pt x="876240" y="6635524"/>
                  <a:pt x="877538" y="6635587"/>
                </a:cubicBezTo>
                <a:lnTo>
                  <a:pt x="1009888" y="6635587"/>
                </a:lnTo>
                <a:cubicBezTo>
                  <a:pt x="1011119" y="6635584"/>
                  <a:pt x="1012117" y="6634590"/>
                  <a:pt x="1012126" y="6633359"/>
                </a:cubicBezTo>
                <a:lnTo>
                  <a:pt x="1012126" y="6558121"/>
                </a:lnTo>
                <a:cubicBezTo>
                  <a:pt x="1012196" y="6556706"/>
                  <a:pt x="1012743" y="6555355"/>
                  <a:pt x="1013678" y="6554289"/>
                </a:cubicBezTo>
                <a:lnTo>
                  <a:pt x="1042910" y="6524182"/>
                </a:lnTo>
                <a:cubicBezTo>
                  <a:pt x="1043506" y="6523478"/>
                  <a:pt x="1044560" y="6523390"/>
                  <a:pt x="1045264" y="6523986"/>
                </a:cubicBezTo>
                <a:cubicBezTo>
                  <a:pt x="1045423" y="6524121"/>
                  <a:pt x="1045555" y="6524284"/>
                  <a:pt x="1045655" y="6524467"/>
                </a:cubicBezTo>
                <a:lnTo>
                  <a:pt x="1114041" y="6633698"/>
                </a:lnTo>
                <a:cubicBezTo>
                  <a:pt x="1114797" y="6634897"/>
                  <a:pt x="1116125" y="6635613"/>
                  <a:pt x="1117542" y="6635587"/>
                </a:cubicBezTo>
                <a:lnTo>
                  <a:pt x="1214827" y="6635587"/>
                </a:lnTo>
                <a:cubicBezTo>
                  <a:pt x="1216062" y="6635587"/>
                  <a:pt x="1216516" y="6634743"/>
                  <a:pt x="1215840" y="6633718"/>
                </a:cubicBezTo>
                <a:lnTo>
                  <a:pt x="1106842" y="6465760"/>
                </a:lnTo>
                <a:cubicBezTo>
                  <a:pt x="1106172" y="6464657"/>
                  <a:pt x="1106296" y="6463247"/>
                  <a:pt x="1107148" y="6462277"/>
                </a:cubicBezTo>
                <a:lnTo>
                  <a:pt x="1207532" y="6354102"/>
                </a:lnTo>
                <a:cubicBezTo>
                  <a:pt x="1208366" y="6353204"/>
                  <a:pt x="1208049" y="6352465"/>
                  <a:pt x="1206825" y="6352465"/>
                </a:cubicBezTo>
                <a:lnTo>
                  <a:pt x="1109766" y="6352465"/>
                </a:lnTo>
                <a:cubicBezTo>
                  <a:pt x="1108370" y="6352546"/>
                  <a:pt x="1107057" y="6353153"/>
                  <a:pt x="1106092" y="6354165"/>
                </a:cubicBezTo>
                <a:lnTo>
                  <a:pt x="1013573" y="6461812"/>
                </a:lnTo>
                <a:cubicBezTo>
                  <a:pt x="1012770" y="6462741"/>
                  <a:pt x="1012126" y="6462488"/>
                  <a:pt x="1012126" y="6461263"/>
                </a:cubicBezTo>
                <a:lnTo>
                  <a:pt x="1012126" y="6354693"/>
                </a:lnTo>
                <a:cubicBezTo>
                  <a:pt x="1012117" y="6353462"/>
                  <a:pt x="1011119" y="6352468"/>
                  <a:pt x="1009888" y="6352465"/>
                </a:cubicBezTo>
                <a:lnTo>
                  <a:pt x="938134" y="6352465"/>
                </a:lnTo>
                <a:cubicBezTo>
                  <a:pt x="936911" y="6352478"/>
                  <a:pt x="935923" y="6353469"/>
                  <a:pt x="935917" y="6354693"/>
                </a:cubicBezTo>
                <a:lnTo>
                  <a:pt x="935917" y="6531687"/>
                </a:lnTo>
                <a:cubicBezTo>
                  <a:pt x="935526" y="6564445"/>
                  <a:pt x="942853" y="6560317"/>
                  <a:pt x="954581" y="6580597"/>
                </a:cubicBezTo>
                <a:cubicBezTo>
                  <a:pt x="964198" y="6597192"/>
                  <a:pt x="955996" y="6620596"/>
                  <a:pt x="932169" y="6622233"/>
                </a:cubicBezTo>
                <a:cubicBezTo>
                  <a:pt x="912291" y="6623605"/>
                  <a:pt x="894798" y="6600940"/>
                  <a:pt x="909641" y="6578211"/>
                </a:cubicBezTo>
                <a:cubicBezTo>
                  <a:pt x="925318" y="6554247"/>
                  <a:pt x="931895" y="6565342"/>
                  <a:pt x="909641" y="6499616"/>
                </a:cubicBezTo>
                <a:lnTo>
                  <a:pt x="859391" y="6354587"/>
                </a:lnTo>
                <a:cubicBezTo>
                  <a:pt x="858913" y="6353357"/>
                  <a:pt x="857754" y="6352525"/>
                  <a:pt x="856435" y="6352465"/>
                </a:cubicBezTo>
                <a:lnTo>
                  <a:pt x="767716" y="6352465"/>
                </a:lnTo>
                <a:cubicBezTo>
                  <a:pt x="766401" y="6352525"/>
                  <a:pt x="765243" y="6353352"/>
                  <a:pt x="764760" y="6354577"/>
                </a:cubicBezTo>
                <a:lnTo>
                  <a:pt x="700543" y="6537684"/>
                </a:lnTo>
                <a:cubicBezTo>
                  <a:pt x="700132" y="6538845"/>
                  <a:pt x="699477" y="6538845"/>
                  <a:pt x="699087" y="6537684"/>
                </a:cubicBezTo>
                <a:lnTo>
                  <a:pt x="635482" y="6354587"/>
                </a:lnTo>
                <a:cubicBezTo>
                  <a:pt x="635004" y="6353357"/>
                  <a:pt x="633844" y="6352525"/>
                  <a:pt x="632526" y="6352465"/>
                </a:cubicBezTo>
                <a:close/>
                <a:moveTo>
                  <a:pt x="0" y="0"/>
                </a:moveTo>
                <a:lnTo>
                  <a:pt x="14393" y="0"/>
                </a:lnTo>
                <a:cubicBezTo>
                  <a:pt x="680054" y="0"/>
                  <a:pt x="2455148" y="0"/>
                  <a:pt x="7188731" y="0"/>
                </a:cubicBezTo>
                <a:cubicBezTo>
                  <a:pt x="7017250" y="671513"/>
                  <a:pt x="7007724" y="1771650"/>
                  <a:pt x="7760334" y="3448050"/>
                </a:cubicBezTo>
                <a:cubicBezTo>
                  <a:pt x="8465310" y="5024438"/>
                  <a:pt x="7927051" y="6419850"/>
                  <a:pt x="7722227" y="6858000"/>
                </a:cubicBezTo>
                <a:lnTo>
                  <a:pt x="0" y="6858000"/>
                </a:lnTo>
                <a:close/>
              </a:path>
            </a:pathLst>
          </a:custGeom>
          <a:noFill/>
        </p:spPr>
        <p:txBody>
          <a:bodyPr wrap="square" tIns="2880000" bIns="0" anchor="t" anchorCtr="0">
            <a:noAutofit/>
          </a:bodyPr>
          <a:lstStyle>
            <a:lvl1pPr marL="0" indent="0" algn="ctr">
              <a:buNone/>
              <a:defRPr i="1">
                <a:solidFill>
                  <a:schemeClr val="tx2"/>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88CD1252-1937-402A-8792-1F8793DE2CC5}" type="datetime1">
              <a:rPr lang="en-GB" smtClean="0"/>
              <a:t>21/11/2024</a:t>
            </a:fld>
            <a:endParaRPr lang="en-US" dirty="0"/>
          </a:p>
        </p:txBody>
      </p:sp>
      <p:sp>
        <p:nvSpPr>
          <p:cNvPr id="6" name="Slide Number Placeholder 5"/>
          <p:cNvSpPr>
            <a:spLocks noGrp="1"/>
          </p:cNvSpPr>
          <p:nvPr>
            <p:ph type="sldNum" sz="quarter" idx="12"/>
          </p:nvPr>
        </p:nvSpPr>
        <p:spPr/>
        <p:txBody>
          <a:bodyPr/>
          <a:lstStyle/>
          <a:p>
            <a:fld id="{4803DD7B-12C8-43B8-9F45-989336E79744}" type="slidenum">
              <a:rPr lang="en-US" noProof="0" smtClean="0"/>
              <a:t>‹#›</a:t>
            </a:fld>
            <a:endParaRPr lang="en-US" noProof="0" dirty="0"/>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8526463" y="1219200"/>
            <a:ext cx="3222624" cy="4910138"/>
          </a:xfrm>
        </p:spPr>
        <p:txBody>
          <a:bodyPr/>
          <a:lstStyle>
            <a:lvl3pPr>
              <a:lnSpc>
                <a:spcPct val="9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5EA8A231-4A77-4CD1-8796-424BFE328F1F}"/>
              </a:ext>
            </a:extLst>
          </p:cNvPr>
          <p:cNvSpPr>
            <a:spLocks noGrp="1"/>
          </p:cNvSpPr>
          <p:nvPr>
            <p:ph type="title"/>
          </p:nvPr>
        </p:nvSpPr>
        <p:spPr>
          <a:xfrm>
            <a:off x="8509000" y="221456"/>
            <a:ext cx="3240088" cy="775597"/>
          </a:xfrm>
        </p:spPr>
        <p:txBody>
          <a:bodyPr/>
          <a:lstStyle/>
          <a:p>
            <a:r>
              <a:rPr lang="en-US"/>
              <a:t>Click to edit Master title style</a:t>
            </a:r>
            <a:endParaRPr lang="en-US" dirty="0"/>
          </a:p>
        </p:txBody>
      </p:sp>
    </p:spTree>
    <p:extLst>
      <p:ext uri="{BB962C8B-B14F-4D97-AF65-F5344CB8AC3E}">
        <p14:creationId xmlns:p14="http://schemas.microsoft.com/office/powerpoint/2010/main" val="4110310536"/>
      </p:ext>
    </p:extLst>
  </p:cSld>
  <p:clrMapOvr>
    <a:masterClrMapping/>
  </p:clrMapOvr>
  <p:extLst>
    <p:ext uri="{DCECCB84-F9BA-43D5-87BE-67443E8EF086}">
      <p15:sldGuideLst xmlns:p15="http://schemas.microsoft.com/office/powerpoint/2012/main">
        <p15:guide id="1" pos="53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Blue log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7199AE-5320-4099-BC30-8522BBB39621}"/>
              </a:ext>
            </a:extLst>
          </p:cNvPr>
          <p:cNvSpPr/>
          <p:nvPr userDrawn="1"/>
        </p:nvSpPr>
        <p:spPr>
          <a:xfrm>
            <a:off x="0" y="6308725"/>
            <a:ext cx="1279525" cy="549275"/>
          </a:xfrm>
          <a:prstGeom prst="rect">
            <a:avLst/>
          </a:pr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p>
        </p:txBody>
      </p:sp>
      <p:sp>
        <p:nvSpPr>
          <p:cNvPr id="9" name="Picture Placeholder 8">
            <a:extLst>
              <a:ext uri="{FF2B5EF4-FFF2-40B4-BE49-F238E27FC236}">
                <a16:creationId xmlns:a16="http://schemas.microsoft.com/office/drawing/2014/main" id="{F348448F-37BD-4694-8ABB-2FA43B1036AE}"/>
              </a:ext>
            </a:extLst>
          </p:cNvPr>
          <p:cNvSpPr>
            <a:spLocks noGrp="1"/>
          </p:cNvSpPr>
          <p:nvPr>
            <p:ph type="pic" sz="quarter" idx="13"/>
          </p:nvPr>
        </p:nvSpPr>
        <p:spPr>
          <a:xfrm>
            <a:off x="0" y="0"/>
            <a:ext cx="12192000" cy="6858000"/>
          </a:xfrm>
          <a:custGeom>
            <a:avLst/>
            <a:gdLst>
              <a:gd name="connsiteX0" fmla="*/ 811590 w 12192000"/>
              <a:gd name="connsiteY0" fmla="*/ 6423839 h 6858000"/>
              <a:gd name="connsiteX1" fmla="*/ 812551 w 12192000"/>
              <a:gd name="connsiteY1" fmla="*/ 6425983 h 6858000"/>
              <a:gd name="connsiteX2" fmla="*/ 842986 w 12192000"/>
              <a:gd name="connsiteY2" fmla="*/ 6528784 h 6858000"/>
              <a:gd name="connsiteX3" fmla="*/ 842084 w 12192000"/>
              <a:gd name="connsiteY3" fmla="*/ 6530809 h 6858000"/>
              <a:gd name="connsiteX4" fmla="*/ 841381 w 12192000"/>
              <a:gd name="connsiteY4" fmla="*/ 6530906 h 6858000"/>
              <a:gd name="connsiteX5" fmla="*/ 781809 w 12192000"/>
              <a:gd name="connsiteY5" fmla="*/ 6530906 h 6858000"/>
              <a:gd name="connsiteX6" fmla="*/ 780110 w 12192000"/>
              <a:gd name="connsiteY6" fmla="*/ 6529469 h 6858000"/>
              <a:gd name="connsiteX7" fmla="*/ 780205 w 12192000"/>
              <a:gd name="connsiteY7" fmla="*/ 6528784 h 6858000"/>
              <a:gd name="connsiteX8" fmla="*/ 810640 w 12192000"/>
              <a:gd name="connsiteY8" fmla="*/ 6425983 h 6858000"/>
              <a:gd name="connsiteX9" fmla="*/ 811590 w 12192000"/>
              <a:gd name="connsiteY9" fmla="*/ 6423839 h 6858000"/>
              <a:gd name="connsiteX10" fmla="*/ 587691 w 12192000"/>
              <a:gd name="connsiteY10" fmla="*/ 6423839 h 6858000"/>
              <a:gd name="connsiteX11" fmla="*/ 588641 w 12192000"/>
              <a:gd name="connsiteY11" fmla="*/ 6425983 h 6858000"/>
              <a:gd name="connsiteX12" fmla="*/ 619077 w 12192000"/>
              <a:gd name="connsiteY12" fmla="*/ 6528784 h 6858000"/>
              <a:gd name="connsiteX13" fmla="*/ 618198 w 12192000"/>
              <a:gd name="connsiteY13" fmla="*/ 6530804 h 6858000"/>
              <a:gd name="connsiteX14" fmla="*/ 617483 w 12192000"/>
              <a:gd name="connsiteY14" fmla="*/ 6530906 h 6858000"/>
              <a:gd name="connsiteX15" fmla="*/ 557911 w 12192000"/>
              <a:gd name="connsiteY15" fmla="*/ 6530906 h 6858000"/>
              <a:gd name="connsiteX16" fmla="*/ 556210 w 12192000"/>
              <a:gd name="connsiteY16" fmla="*/ 6529478 h 6858000"/>
              <a:gd name="connsiteX17" fmla="*/ 556306 w 12192000"/>
              <a:gd name="connsiteY17" fmla="*/ 6528784 h 6858000"/>
              <a:gd name="connsiteX18" fmla="*/ 586752 w 12192000"/>
              <a:gd name="connsiteY18" fmla="*/ 6425983 h 6858000"/>
              <a:gd name="connsiteX19" fmla="*/ 587691 w 12192000"/>
              <a:gd name="connsiteY19" fmla="*/ 6423839 h 6858000"/>
              <a:gd name="connsiteX20" fmla="*/ 543817 w 12192000"/>
              <a:gd name="connsiteY20" fmla="*/ 6352465 h 6858000"/>
              <a:gd name="connsiteX21" fmla="*/ 540861 w 12192000"/>
              <a:gd name="connsiteY21" fmla="*/ 6354577 h 6858000"/>
              <a:gd name="connsiteX22" fmla="*/ 443053 w 12192000"/>
              <a:gd name="connsiteY22" fmla="*/ 6633486 h 6858000"/>
              <a:gd name="connsiteX23" fmla="*/ 443767 w 12192000"/>
              <a:gd name="connsiteY23" fmla="*/ 6635455 h 6858000"/>
              <a:gd name="connsiteX24" fmla="*/ 444542 w 12192000"/>
              <a:gd name="connsiteY24" fmla="*/ 6635587 h 6858000"/>
              <a:gd name="connsiteX25" fmla="*/ 521743 w 12192000"/>
              <a:gd name="connsiteY25" fmla="*/ 6635587 h 6858000"/>
              <a:gd name="connsiteX26" fmla="*/ 524604 w 12192000"/>
              <a:gd name="connsiteY26" fmla="*/ 6633454 h 6858000"/>
              <a:gd name="connsiteX27" fmla="*/ 537103 w 12192000"/>
              <a:gd name="connsiteY27" fmla="*/ 6591713 h 6858000"/>
              <a:gd name="connsiteX28" fmla="*/ 539975 w 12192000"/>
              <a:gd name="connsiteY28" fmla="*/ 6589581 h 6858000"/>
              <a:gd name="connsiteX29" fmla="*/ 635419 w 12192000"/>
              <a:gd name="connsiteY29" fmla="*/ 6589581 h 6858000"/>
              <a:gd name="connsiteX30" fmla="*/ 638279 w 12192000"/>
              <a:gd name="connsiteY30" fmla="*/ 6591713 h 6858000"/>
              <a:gd name="connsiteX31" fmla="*/ 650789 w 12192000"/>
              <a:gd name="connsiteY31" fmla="*/ 6633454 h 6858000"/>
              <a:gd name="connsiteX32" fmla="*/ 653650 w 12192000"/>
              <a:gd name="connsiteY32" fmla="*/ 6635587 h 6858000"/>
              <a:gd name="connsiteX33" fmla="*/ 745642 w 12192000"/>
              <a:gd name="connsiteY33" fmla="*/ 6635587 h 6858000"/>
              <a:gd name="connsiteX34" fmla="*/ 748502 w 12192000"/>
              <a:gd name="connsiteY34" fmla="*/ 6633454 h 6858000"/>
              <a:gd name="connsiteX35" fmla="*/ 761012 w 12192000"/>
              <a:gd name="connsiteY35" fmla="*/ 6591713 h 6858000"/>
              <a:gd name="connsiteX36" fmla="*/ 763873 w 12192000"/>
              <a:gd name="connsiteY36" fmla="*/ 6589581 h 6858000"/>
              <a:gd name="connsiteX37" fmla="*/ 859328 w 12192000"/>
              <a:gd name="connsiteY37" fmla="*/ 6589581 h 6858000"/>
              <a:gd name="connsiteX38" fmla="*/ 862189 w 12192000"/>
              <a:gd name="connsiteY38" fmla="*/ 6591713 h 6858000"/>
              <a:gd name="connsiteX39" fmla="*/ 874677 w 12192000"/>
              <a:gd name="connsiteY39" fmla="*/ 6633454 h 6858000"/>
              <a:gd name="connsiteX40" fmla="*/ 877538 w 12192000"/>
              <a:gd name="connsiteY40" fmla="*/ 6635587 h 6858000"/>
              <a:gd name="connsiteX41" fmla="*/ 1009888 w 12192000"/>
              <a:gd name="connsiteY41" fmla="*/ 6635587 h 6858000"/>
              <a:gd name="connsiteX42" fmla="*/ 1012126 w 12192000"/>
              <a:gd name="connsiteY42" fmla="*/ 6633359 h 6858000"/>
              <a:gd name="connsiteX43" fmla="*/ 1012126 w 12192000"/>
              <a:gd name="connsiteY43" fmla="*/ 6558121 h 6858000"/>
              <a:gd name="connsiteX44" fmla="*/ 1013678 w 12192000"/>
              <a:gd name="connsiteY44" fmla="*/ 6554289 h 6858000"/>
              <a:gd name="connsiteX45" fmla="*/ 1042910 w 12192000"/>
              <a:gd name="connsiteY45" fmla="*/ 6524182 h 6858000"/>
              <a:gd name="connsiteX46" fmla="*/ 1045265 w 12192000"/>
              <a:gd name="connsiteY46" fmla="*/ 6523986 h 6858000"/>
              <a:gd name="connsiteX47" fmla="*/ 1045655 w 12192000"/>
              <a:gd name="connsiteY47" fmla="*/ 6524467 h 6858000"/>
              <a:gd name="connsiteX48" fmla="*/ 1114041 w 12192000"/>
              <a:gd name="connsiteY48" fmla="*/ 6633698 h 6858000"/>
              <a:gd name="connsiteX49" fmla="*/ 1117542 w 12192000"/>
              <a:gd name="connsiteY49" fmla="*/ 6635587 h 6858000"/>
              <a:gd name="connsiteX50" fmla="*/ 1214827 w 12192000"/>
              <a:gd name="connsiteY50" fmla="*/ 6635587 h 6858000"/>
              <a:gd name="connsiteX51" fmla="*/ 1215840 w 12192000"/>
              <a:gd name="connsiteY51" fmla="*/ 6633718 h 6858000"/>
              <a:gd name="connsiteX52" fmla="*/ 1106842 w 12192000"/>
              <a:gd name="connsiteY52" fmla="*/ 6465760 h 6858000"/>
              <a:gd name="connsiteX53" fmla="*/ 1107148 w 12192000"/>
              <a:gd name="connsiteY53" fmla="*/ 6462277 h 6858000"/>
              <a:gd name="connsiteX54" fmla="*/ 1207532 w 12192000"/>
              <a:gd name="connsiteY54" fmla="*/ 6354102 h 6858000"/>
              <a:gd name="connsiteX55" fmla="*/ 1206825 w 12192000"/>
              <a:gd name="connsiteY55" fmla="*/ 6352465 h 6858000"/>
              <a:gd name="connsiteX56" fmla="*/ 1109766 w 12192000"/>
              <a:gd name="connsiteY56" fmla="*/ 6352465 h 6858000"/>
              <a:gd name="connsiteX57" fmla="*/ 1106092 w 12192000"/>
              <a:gd name="connsiteY57" fmla="*/ 6354165 h 6858000"/>
              <a:gd name="connsiteX58" fmla="*/ 1013573 w 12192000"/>
              <a:gd name="connsiteY58" fmla="*/ 6461812 h 6858000"/>
              <a:gd name="connsiteX59" fmla="*/ 1012126 w 12192000"/>
              <a:gd name="connsiteY59" fmla="*/ 6461263 h 6858000"/>
              <a:gd name="connsiteX60" fmla="*/ 1012126 w 12192000"/>
              <a:gd name="connsiteY60" fmla="*/ 6354693 h 6858000"/>
              <a:gd name="connsiteX61" fmla="*/ 1009888 w 12192000"/>
              <a:gd name="connsiteY61" fmla="*/ 6352465 h 6858000"/>
              <a:gd name="connsiteX62" fmla="*/ 938134 w 12192000"/>
              <a:gd name="connsiteY62" fmla="*/ 6352465 h 6858000"/>
              <a:gd name="connsiteX63" fmla="*/ 935917 w 12192000"/>
              <a:gd name="connsiteY63" fmla="*/ 6354693 h 6858000"/>
              <a:gd name="connsiteX64" fmla="*/ 935917 w 12192000"/>
              <a:gd name="connsiteY64" fmla="*/ 6531687 h 6858000"/>
              <a:gd name="connsiteX65" fmla="*/ 954581 w 12192000"/>
              <a:gd name="connsiteY65" fmla="*/ 6580597 h 6858000"/>
              <a:gd name="connsiteX66" fmla="*/ 932169 w 12192000"/>
              <a:gd name="connsiteY66" fmla="*/ 6622233 h 6858000"/>
              <a:gd name="connsiteX67" fmla="*/ 909641 w 12192000"/>
              <a:gd name="connsiteY67" fmla="*/ 6578211 h 6858000"/>
              <a:gd name="connsiteX68" fmla="*/ 909641 w 12192000"/>
              <a:gd name="connsiteY68" fmla="*/ 6499616 h 6858000"/>
              <a:gd name="connsiteX69" fmla="*/ 859391 w 12192000"/>
              <a:gd name="connsiteY69" fmla="*/ 6354587 h 6858000"/>
              <a:gd name="connsiteX70" fmla="*/ 856435 w 12192000"/>
              <a:gd name="connsiteY70" fmla="*/ 6352465 h 6858000"/>
              <a:gd name="connsiteX71" fmla="*/ 767716 w 12192000"/>
              <a:gd name="connsiteY71" fmla="*/ 6352465 h 6858000"/>
              <a:gd name="connsiteX72" fmla="*/ 764760 w 12192000"/>
              <a:gd name="connsiteY72" fmla="*/ 6354577 h 6858000"/>
              <a:gd name="connsiteX73" fmla="*/ 700543 w 12192000"/>
              <a:gd name="connsiteY73" fmla="*/ 6537684 h 6858000"/>
              <a:gd name="connsiteX74" fmla="*/ 699087 w 12192000"/>
              <a:gd name="connsiteY74" fmla="*/ 6537684 h 6858000"/>
              <a:gd name="connsiteX75" fmla="*/ 635482 w 12192000"/>
              <a:gd name="connsiteY75" fmla="*/ 6354587 h 6858000"/>
              <a:gd name="connsiteX76" fmla="*/ 632526 w 12192000"/>
              <a:gd name="connsiteY76" fmla="*/ 6352465 h 6858000"/>
              <a:gd name="connsiteX77" fmla="*/ 0 w 12192000"/>
              <a:gd name="connsiteY77" fmla="*/ 0 h 6858000"/>
              <a:gd name="connsiteX78" fmla="*/ 12192000 w 12192000"/>
              <a:gd name="connsiteY78" fmla="*/ 0 h 6858000"/>
              <a:gd name="connsiteX79" fmla="*/ 12192000 w 12192000"/>
              <a:gd name="connsiteY79" fmla="*/ 6858000 h 6858000"/>
              <a:gd name="connsiteX80" fmla="*/ 0 w 12192000"/>
              <a:gd name="connsiteY8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192000" h="6858000">
                <a:moveTo>
                  <a:pt x="811590" y="6423839"/>
                </a:moveTo>
                <a:cubicBezTo>
                  <a:pt x="811780" y="6423840"/>
                  <a:pt x="812213" y="6424811"/>
                  <a:pt x="812551" y="6425983"/>
                </a:cubicBezTo>
                <a:lnTo>
                  <a:pt x="842986" y="6528784"/>
                </a:lnTo>
                <a:cubicBezTo>
                  <a:pt x="843296" y="6529592"/>
                  <a:pt x="842892" y="6530499"/>
                  <a:pt x="842084" y="6530809"/>
                </a:cubicBezTo>
                <a:cubicBezTo>
                  <a:pt x="841861" y="6530894"/>
                  <a:pt x="841620" y="6530928"/>
                  <a:pt x="841381" y="6530906"/>
                </a:cubicBezTo>
                <a:lnTo>
                  <a:pt x="781809" y="6530906"/>
                </a:lnTo>
                <a:cubicBezTo>
                  <a:pt x="780943" y="6530979"/>
                  <a:pt x="780182" y="6530335"/>
                  <a:pt x="780110" y="6529469"/>
                </a:cubicBezTo>
                <a:cubicBezTo>
                  <a:pt x="780090" y="6529236"/>
                  <a:pt x="780123" y="6529003"/>
                  <a:pt x="780205" y="6528784"/>
                </a:cubicBezTo>
                <a:lnTo>
                  <a:pt x="810640" y="6425983"/>
                </a:lnTo>
                <a:cubicBezTo>
                  <a:pt x="810784" y="6425203"/>
                  <a:pt x="811109" y="6424469"/>
                  <a:pt x="811590" y="6423839"/>
                </a:cubicBezTo>
                <a:close/>
                <a:moveTo>
                  <a:pt x="587691" y="6423839"/>
                </a:moveTo>
                <a:cubicBezTo>
                  <a:pt x="588172" y="6424469"/>
                  <a:pt x="588498" y="6425203"/>
                  <a:pt x="588641" y="6425983"/>
                </a:cubicBezTo>
                <a:lnTo>
                  <a:pt x="619077" y="6528784"/>
                </a:lnTo>
                <a:cubicBezTo>
                  <a:pt x="619392" y="6529585"/>
                  <a:pt x="618999" y="6530489"/>
                  <a:pt x="618198" y="6530804"/>
                </a:cubicBezTo>
                <a:cubicBezTo>
                  <a:pt x="617971" y="6530894"/>
                  <a:pt x="617726" y="6530929"/>
                  <a:pt x="617483" y="6530906"/>
                </a:cubicBezTo>
                <a:lnTo>
                  <a:pt x="557911" y="6530906"/>
                </a:lnTo>
                <a:cubicBezTo>
                  <a:pt x="557047" y="6530981"/>
                  <a:pt x="556285" y="6530342"/>
                  <a:pt x="556210" y="6529478"/>
                </a:cubicBezTo>
                <a:cubicBezTo>
                  <a:pt x="556189" y="6529243"/>
                  <a:pt x="556222" y="6529005"/>
                  <a:pt x="556306" y="6528784"/>
                </a:cubicBezTo>
                <a:lnTo>
                  <a:pt x="586752" y="6425983"/>
                </a:lnTo>
                <a:cubicBezTo>
                  <a:pt x="586899" y="6425207"/>
                  <a:pt x="587221" y="6424474"/>
                  <a:pt x="587691" y="6423839"/>
                </a:cubicBezTo>
                <a:close/>
                <a:moveTo>
                  <a:pt x="543817" y="6352465"/>
                </a:moveTo>
                <a:cubicBezTo>
                  <a:pt x="542502" y="6352525"/>
                  <a:pt x="541345" y="6353352"/>
                  <a:pt x="540861" y="6354577"/>
                </a:cubicBezTo>
                <a:lnTo>
                  <a:pt x="443053" y="6633486"/>
                </a:lnTo>
                <a:cubicBezTo>
                  <a:pt x="442706" y="6634227"/>
                  <a:pt x="443026" y="6635108"/>
                  <a:pt x="443767" y="6635455"/>
                </a:cubicBezTo>
                <a:cubicBezTo>
                  <a:pt x="444008" y="6635568"/>
                  <a:pt x="444276" y="6635614"/>
                  <a:pt x="444542" y="6635587"/>
                </a:cubicBezTo>
                <a:lnTo>
                  <a:pt x="521743" y="6635587"/>
                </a:lnTo>
                <a:cubicBezTo>
                  <a:pt x="523044" y="6635530"/>
                  <a:pt x="524178" y="6634685"/>
                  <a:pt x="524604" y="6633454"/>
                </a:cubicBezTo>
                <a:lnTo>
                  <a:pt x="537103" y="6591713"/>
                </a:lnTo>
                <a:cubicBezTo>
                  <a:pt x="537532" y="6590480"/>
                  <a:pt x="538670" y="6589634"/>
                  <a:pt x="539975" y="6589581"/>
                </a:cubicBezTo>
                <a:lnTo>
                  <a:pt x="635419" y="6589581"/>
                </a:lnTo>
                <a:cubicBezTo>
                  <a:pt x="636718" y="6589641"/>
                  <a:pt x="637850" y="6590485"/>
                  <a:pt x="638279" y="6591713"/>
                </a:cubicBezTo>
                <a:lnTo>
                  <a:pt x="650789" y="6633454"/>
                </a:lnTo>
                <a:cubicBezTo>
                  <a:pt x="651218" y="6634683"/>
                  <a:pt x="652350" y="6635527"/>
                  <a:pt x="653650" y="6635587"/>
                </a:cubicBezTo>
                <a:lnTo>
                  <a:pt x="745642" y="6635587"/>
                </a:lnTo>
                <a:cubicBezTo>
                  <a:pt x="746942" y="6635530"/>
                  <a:pt x="748076" y="6634685"/>
                  <a:pt x="748502" y="6633454"/>
                </a:cubicBezTo>
                <a:lnTo>
                  <a:pt x="761012" y="6591713"/>
                </a:lnTo>
                <a:cubicBezTo>
                  <a:pt x="761433" y="6590479"/>
                  <a:pt x="762570" y="6589631"/>
                  <a:pt x="763873" y="6589581"/>
                </a:cubicBezTo>
                <a:lnTo>
                  <a:pt x="859328" y="6589581"/>
                </a:lnTo>
                <a:cubicBezTo>
                  <a:pt x="860627" y="6589641"/>
                  <a:pt x="861759" y="6590485"/>
                  <a:pt x="862189" y="6591713"/>
                </a:cubicBezTo>
                <a:lnTo>
                  <a:pt x="874677" y="6633454"/>
                </a:lnTo>
                <a:cubicBezTo>
                  <a:pt x="875108" y="6634681"/>
                  <a:pt x="876240" y="6635524"/>
                  <a:pt x="877538" y="6635587"/>
                </a:cubicBezTo>
                <a:lnTo>
                  <a:pt x="1009888" y="6635587"/>
                </a:lnTo>
                <a:cubicBezTo>
                  <a:pt x="1011119" y="6635584"/>
                  <a:pt x="1012118" y="6634590"/>
                  <a:pt x="1012126" y="6633359"/>
                </a:cubicBezTo>
                <a:lnTo>
                  <a:pt x="1012126" y="6558121"/>
                </a:lnTo>
                <a:cubicBezTo>
                  <a:pt x="1012196" y="6556706"/>
                  <a:pt x="1012743" y="6555355"/>
                  <a:pt x="1013678" y="6554289"/>
                </a:cubicBezTo>
                <a:lnTo>
                  <a:pt x="1042910" y="6524182"/>
                </a:lnTo>
                <a:cubicBezTo>
                  <a:pt x="1043506" y="6523478"/>
                  <a:pt x="1044560" y="6523390"/>
                  <a:pt x="1045265" y="6523986"/>
                </a:cubicBezTo>
                <a:cubicBezTo>
                  <a:pt x="1045423" y="6524121"/>
                  <a:pt x="1045555" y="6524284"/>
                  <a:pt x="1045655" y="6524467"/>
                </a:cubicBezTo>
                <a:lnTo>
                  <a:pt x="1114041" y="6633698"/>
                </a:lnTo>
                <a:cubicBezTo>
                  <a:pt x="1114797" y="6634897"/>
                  <a:pt x="1116125" y="6635613"/>
                  <a:pt x="1117542" y="6635587"/>
                </a:cubicBezTo>
                <a:lnTo>
                  <a:pt x="1214827" y="6635587"/>
                </a:lnTo>
                <a:cubicBezTo>
                  <a:pt x="1216062" y="6635587"/>
                  <a:pt x="1216516" y="6634743"/>
                  <a:pt x="1215840" y="6633718"/>
                </a:cubicBezTo>
                <a:lnTo>
                  <a:pt x="1106842" y="6465760"/>
                </a:lnTo>
                <a:cubicBezTo>
                  <a:pt x="1106173" y="6464657"/>
                  <a:pt x="1106296" y="6463247"/>
                  <a:pt x="1107148" y="6462277"/>
                </a:cubicBezTo>
                <a:lnTo>
                  <a:pt x="1207532" y="6354102"/>
                </a:lnTo>
                <a:cubicBezTo>
                  <a:pt x="1208366" y="6353204"/>
                  <a:pt x="1208049" y="6352465"/>
                  <a:pt x="1206825" y="6352465"/>
                </a:cubicBezTo>
                <a:lnTo>
                  <a:pt x="1109766" y="6352465"/>
                </a:lnTo>
                <a:cubicBezTo>
                  <a:pt x="1108370" y="6352546"/>
                  <a:pt x="1107057" y="6353153"/>
                  <a:pt x="1106092" y="6354165"/>
                </a:cubicBezTo>
                <a:lnTo>
                  <a:pt x="1013573" y="6461812"/>
                </a:lnTo>
                <a:cubicBezTo>
                  <a:pt x="1012770" y="6462741"/>
                  <a:pt x="1012126" y="6462488"/>
                  <a:pt x="1012126" y="6461263"/>
                </a:cubicBezTo>
                <a:lnTo>
                  <a:pt x="1012126" y="6354693"/>
                </a:lnTo>
                <a:cubicBezTo>
                  <a:pt x="1012117" y="6353462"/>
                  <a:pt x="1011119" y="6352468"/>
                  <a:pt x="1009888" y="6352465"/>
                </a:cubicBezTo>
                <a:lnTo>
                  <a:pt x="938134" y="6352465"/>
                </a:lnTo>
                <a:cubicBezTo>
                  <a:pt x="936911" y="6352478"/>
                  <a:pt x="935923" y="6353469"/>
                  <a:pt x="935917" y="6354693"/>
                </a:cubicBezTo>
                <a:lnTo>
                  <a:pt x="935917" y="6531687"/>
                </a:lnTo>
                <a:cubicBezTo>
                  <a:pt x="935526" y="6564445"/>
                  <a:pt x="942853" y="6560317"/>
                  <a:pt x="954581" y="6580597"/>
                </a:cubicBezTo>
                <a:cubicBezTo>
                  <a:pt x="964198" y="6597192"/>
                  <a:pt x="955996" y="6620596"/>
                  <a:pt x="932169" y="6622233"/>
                </a:cubicBezTo>
                <a:cubicBezTo>
                  <a:pt x="912291" y="6623605"/>
                  <a:pt x="894798" y="6600940"/>
                  <a:pt x="909641" y="6578211"/>
                </a:cubicBezTo>
                <a:cubicBezTo>
                  <a:pt x="925318" y="6554247"/>
                  <a:pt x="931895" y="6565342"/>
                  <a:pt x="909641" y="6499616"/>
                </a:cubicBezTo>
                <a:lnTo>
                  <a:pt x="859391" y="6354587"/>
                </a:lnTo>
                <a:cubicBezTo>
                  <a:pt x="858913" y="6353357"/>
                  <a:pt x="857754" y="6352525"/>
                  <a:pt x="856435" y="6352465"/>
                </a:cubicBezTo>
                <a:lnTo>
                  <a:pt x="767716" y="6352465"/>
                </a:lnTo>
                <a:cubicBezTo>
                  <a:pt x="766401" y="6352525"/>
                  <a:pt x="765243" y="6353352"/>
                  <a:pt x="764760" y="6354577"/>
                </a:cubicBezTo>
                <a:lnTo>
                  <a:pt x="700543" y="6537684"/>
                </a:lnTo>
                <a:cubicBezTo>
                  <a:pt x="700132" y="6538845"/>
                  <a:pt x="699477" y="6538845"/>
                  <a:pt x="699087" y="6537684"/>
                </a:cubicBezTo>
                <a:lnTo>
                  <a:pt x="635482" y="6354587"/>
                </a:lnTo>
                <a:cubicBezTo>
                  <a:pt x="635004" y="6353357"/>
                  <a:pt x="633844" y="6352525"/>
                  <a:pt x="632526" y="6352465"/>
                </a:cubicBezTo>
                <a:close/>
                <a:moveTo>
                  <a:pt x="0" y="0"/>
                </a:moveTo>
                <a:lnTo>
                  <a:pt x="12192000" y="0"/>
                </a:lnTo>
                <a:lnTo>
                  <a:pt x="12192000" y="6858000"/>
                </a:lnTo>
                <a:lnTo>
                  <a:pt x="0" y="6858000"/>
                </a:lnTo>
                <a:close/>
              </a:path>
            </a:pathLst>
          </a:custGeom>
          <a:solidFill>
            <a:schemeClr val="bg1">
              <a:lumMod val="85000"/>
            </a:schemeClr>
          </a:solidFill>
        </p:spPr>
        <p:txBody>
          <a:bodyPr wrap="square" lIns="0" tIns="3708000">
            <a:noAutofit/>
          </a:bodyPr>
          <a:lstStyle>
            <a:lvl1pPr marL="0" indent="0" algn="ctr">
              <a:buNone/>
              <a:defRPr i="1">
                <a:solidFill>
                  <a:schemeClr val="tx2"/>
                </a:solidFill>
              </a:defRPr>
            </a:lvl1pPr>
          </a:lstStyle>
          <a:p>
            <a:r>
              <a:rPr lang="en-US"/>
              <a:t>Click icon to add picture</a:t>
            </a:r>
            <a:endParaRPr lang="en-US" dirty="0"/>
          </a:p>
        </p:txBody>
      </p:sp>
      <p:sp>
        <p:nvSpPr>
          <p:cNvPr id="2" name="Title 1"/>
          <p:cNvSpPr>
            <a:spLocks noGrp="1"/>
          </p:cNvSpPr>
          <p:nvPr>
            <p:ph type="ctrTitle" hasCustomPrompt="1"/>
          </p:nvPr>
        </p:nvSpPr>
        <p:spPr>
          <a:xfrm>
            <a:off x="457200" y="998538"/>
            <a:ext cx="10637838" cy="1661993"/>
          </a:xfrm>
        </p:spPr>
        <p:txBody>
          <a:bodyPr>
            <a:noAutofit/>
          </a:bodyPr>
          <a:lstStyle>
            <a:lvl1pPr algn="l">
              <a:defRPr sz="6000">
                <a:solidFill>
                  <a:schemeClr val="accent1"/>
                </a:solidFill>
                <a:latin typeface="+mj-lt"/>
              </a:defRPr>
            </a:lvl1pPr>
          </a:lstStyle>
          <a:p>
            <a:r>
              <a:rPr lang="en-US" noProof="0" dirty="0"/>
              <a:t>Click to add presentation title</a:t>
            </a:r>
          </a:p>
        </p:txBody>
      </p:sp>
      <p:sp>
        <p:nvSpPr>
          <p:cNvPr id="3" name="Subtitle 2"/>
          <p:cNvSpPr>
            <a:spLocks noGrp="1"/>
          </p:cNvSpPr>
          <p:nvPr>
            <p:ph type="subTitle" idx="1"/>
          </p:nvPr>
        </p:nvSpPr>
        <p:spPr>
          <a:xfrm>
            <a:off x="457200" y="2776299"/>
            <a:ext cx="10637838" cy="387798"/>
          </a:xfrm>
        </p:spPr>
        <p:txBody>
          <a:bodyPr>
            <a:noAutofit/>
          </a:bodyPr>
          <a:lstStyle>
            <a:lvl1pPr marL="0" indent="0" algn="l">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4" name="Date Placeholder 3"/>
          <p:cNvSpPr>
            <a:spLocks noGrp="1"/>
          </p:cNvSpPr>
          <p:nvPr>
            <p:ph type="dt" sz="half" idx="10"/>
          </p:nvPr>
        </p:nvSpPr>
        <p:spPr/>
        <p:txBody>
          <a:bodyPr/>
          <a:lstStyle/>
          <a:p>
            <a:fld id="{50C5F695-3641-41FE-80A1-CC45CC7E7016}" type="datetime1">
              <a:rPr lang="en-GB" noProof="0" smtClean="0"/>
              <a:t>21/11/2024</a:t>
            </a:fld>
            <a:endParaRPr lang="en-US" noProof="0" dirty="0"/>
          </a:p>
        </p:txBody>
      </p:sp>
      <p:sp>
        <p:nvSpPr>
          <p:cNvPr id="5" name="Footer Placeholder 4"/>
          <p:cNvSpPr>
            <a:spLocks noGrp="1"/>
          </p:cNvSpPr>
          <p:nvPr>
            <p:ph type="ftr" sz="quarter" idx="11"/>
          </p:nvPr>
        </p:nvSpPr>
        <p:spPr/>
        <p:txBody>
          <a:bodyPr/>
          <a:lstStyle/>
          <a:p>
            <a:r>
              <a:rPr lang="en-US" noProof="0" dirty="0"/>
              <a:t>The Co-Development Company</a:t>
            </a:r>
          </a:p>
        </p:txBody>
      </p:sp>
      <p:sp>
        <p:nvSpPr>
          <p:cNvPr id="6" name="Slide Number Placeholder 5"/>
          <p:cNvSpPr>
            <a:spLocks noGrp="1"/>
          </p:cNvSpPr>
          <p:nvPr>
            <p:ph type="sldNum" sz="quarter" idx="12"/>
          </p:nvPr>
        </p:nvSpPr>
        <p:spPr/>
        <p:txBody>
          <a:bodyPr/>
          <a:lstStyle/>
          <a:p>
            <a:fld id="{4803DD7B-12C8-43B8-9F45-989336E79744}" type="slidenum">
              <a:rPr lang="en-US" noProof="0" smtClean="0"/>
              <a:t>‹#›</a:t>
            </a:fld>
            <a:endParaRPr lang="en-US" noProof="0" dirty="0"/>
          </a:p>
        </p:txBody>
      </p:sp>
    </p:spTree>
    <p:extLst>
      <p:ext uri="{BB962C8B-B14F-4D97-AF65-F5344CB8AC3E}">
        <p14:creationId xmlns:p14="http://schemas.microsoft.com/office/powerpoint/2010/main" val="3296540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picture right_White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EF8D621-2565-4951-A9F9-874D9D49B001}"/>
              </a:ext>
            </a:extLst>
          </p:cNvPr>
          <p:cNvSpPr>
            <a:spLocks noGrp="1"/>
          </p:cNvSpPr>
          <p:nvPr>
            <p:ph type="pic" sz="quarter" idx="16"/>
          </p:nvPr>
        </p:nvSpPr>
        <p:spPr>
          <a:xfrm>
            <a:off x="4475163" y="0"/>
            <a:ext cx="7716837" cy="6858000"/>
          </a:xfrm>
          <a:custGeom>
            <a:avLst/>
            <a:gdLst>
              <a:gd name="connsiteX0" fmla="*/ 920567 w 7716837"/>
              <a:gd name="connsiteY0" fmla="*/ 0 h 6858000"/>
              <a:gd name="connsiteX1" fmla="*/ 4043657 w 7716837"/>
              <a:gd name="connsiteY1" fmla="*/ 0 h 6858000"/>
              <a:gd name="connsiteX2" fmla="*/ 4065587 w 7716837"/>
              <a:gd name="connsiteY2" fmla="*/ 0 h 6858000"/>
              <a:gd name="connsiteX3" fmla="*/ 7716837 w 7716837"/>
              <a:gd name="connsiteY3" fmla="*/ 0 h 6858000"/>
              <a:gd name="connsiteX4" fmla="*/ 7716837 w 7716837"/>
              <a:gd name="connsiteY4" fmla="*/ 6858000 h 6858000"/>
              <a:gd name="connsiteX5" fmla="*/ 4065587 w 7716837"/>
              <a:gd name="connsiteY5" fmla="*/ 6858000 h 6858000"/>
              <a:gd name="connsiteX6" fmla="*/ 391433 w 7716837"/>
              <a:gd name="connsiteY6" fmla="*/ 6858000 h 6858000"/>
              <a:gd name="connsiteX7" fmla="*/ 353297 w 7716837"/>
              <a:gd name="connsiteY7" fmla="*/ 3448050 h 6858000"/>
              <a:gd name="connsiteX8" fmla="*/ 920567 w 771683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6837" h="6858000">
                <a:moveTo>
                  <a:pt x="920567" y="0"/>
                </a:moveTo>
                <a:cubicBezTo>
                  <a:pt x="2582752" y="0"/>
                  <a:pt x="3517731" y="0"/>
                  <a:pt x="4043657" y="0"/>
                </a:cubicBezTo>
                <a:lnTo>
                  <a:pt x="4065587" y="0"/>
                </a:lnTo>
                <a:lnTo>
                  <a:pt x="7716837" y="0"/>
                </a:lnTo>
                <a:lnTo>
                  <a:pt x="7716837" y="6858000"/>
                </a:lnTo>
                <a:lnTo>
                  <a:pt x="406558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tx2"/>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AD7E44A-589C-465E-9B75-395DECAA6025}" type="datetime1">
              <a:rPr lang="en-GB" smtClean="0"/>
              <a:t>21/11/2024</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03DD7B-12C8-43B8-9F45-989336E79744}" type="slidenum">
              <a:rPr lang="en-US" smtClean="0"/>
              <a:pPr/>
              <a:t>‹#›</a:t>
            </a:fld>
            <a:endParaRPr lang="en-US" dirty="0"/>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2913" y="1219200"/>
            <a:ext cx="3608385" cy="4910137"/>
          </a:xfrm>
        </p:spPr>
        <p:txBody>
          <a:bodyPr/>
          <a:lstStyle>
            <a:lvl1pPr>
              <a:lnSpc>
                <a:spcPct val="90000"/>
              </a:lnSpc>
              <a:spcBef>
                <a:spcPts val="600"/>
              </a:spcBef>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009AB31A-494F-4409-9C8A-3C88DED7B81F}"/>
              </a:ext>
            </a:extLst>
          </p:cNvPr>
          <p:cNvSpPr>
            <a:spLocks noGrp="1"/>
          </p:cNvSpPr>
          <p:nvPr>
            <p:ph type="title"/>
          </p:nvPr>
        </p:nvSpPr>
        <p:spPr>
          <a:xfrm>
            <a:off x="442914" y="221456"/>
            <a:ext cx="3636962" cy="775597"/>
          </a:xfrm>
        </p:spPr>
        <p:txBody>
          <a:bodyPr/>
          <a:lstStyle/>
          <a:p>
            <a:r>
              <a:rPr lang="en-US"/>
              <a:t>Click to edit Master title style</a:t>
            </a:r>
            <a:endParaRPr lang="en-US" dirty="0"/>
          </a:p>
        </p:txBody>
      </p:sp>
    </p:spTree>
    <p:extLst>
      <p:ext uri="{BB962C8B-B14F-4D97-AF65-F5344CB8AC3E}">
        <p14:creationId xmlns:p14="http://schemas.microsoft.com/office/powerpoint/2010/main" val="2766688116"/>
      </p:ext>
    </p:extLst>
  </p:cSld>
  <p:clrMapOvr>
    <a:masterClrMapping/>
  </p:clrMapOvr>
  <p:extLst>
    <p:ext uri="{DCECCB84-F9BA-43D5-87BE-67443E8EF086}">
      <p15:sldGuideLst xmlns:p15="http://schemas.microsoft.com/office/powerpoint/2012/main">
        <p15:guide id="1" pos="257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picture right_Blue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EF8D621-2565-4951-A9F9-874D9D49B001}"/>
              </a:ext>
            </a:extLst>
          </p:cNvPr>
          <p:cNvSpPr>
            <a:spLocks noGrp="1"/>
          </p:cNvSpPr>
          <p:nvPr>
            <p:ph type="pic" sz="quarter" idx="16"/>
          </p:nvPr>
        </p:nvSpPr>
        <p:spPr>
          <a:xfrm>
            <a:off x="4475163" y="0"/>
            <a:ext cx="7716837" cy="6858000"/>
          </a:xfrm>
          <a:custGeom>
            <a:avLst/>
            <a:gdLst>
              <a:gd name="connsiteX0" fmla="*/ 920567 w 7716837"/>
              <a:gd name="connsiteY0" fmla="*/ 0 h 6858000"/>
              <a:gd name="connsiteX1" fmla="*/ 4043657 w 7716837"/>
              <a:gd name="connsiteY1" fmla="*/ 0 h 6858000"/>
              <a:gd name="connsiteX2" fmla="*/ 4065587 w 7716837"/>
              <a:gd name="connsiteY2" fmla="*/ 0 h 6858000"/>
              <a:gd name="connsiteX3" fmla="*/ 7716837 w 7716837"/>
              <a:gd name="connsiteY3" fmla="*/ 0 h 6858000"/>
              <a:gd name="connsiteX4" fmla="*/ 7716837 w 7716837"/>
              <a:gd name="connsiteY4" fmla="*/ 6858000 h 6858000"/>
              <a:gd name="connsiteX5" fmla="*/ 4065587 w 7716837"/>
              <a:gd name="connsiteY5" fmla="*/ 6858000 h 6858000"/>
              <a:gd name="connsiteX6" fmla="*/ 391433 w 7716837"/>
              <a:gd name="connsiteY6" fmla="*/ 6858000 h 6858000"/>
              <a:gd name="connsiteX7" fmla="*/ 353297 w 7716837"/>
              <a:gd name="connsiteY7" fmla="*/ 3448050 h 6858000"/>
              <a:gd name="connsiteX8" fmla="*/ 920567 w 771683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6837" h="6858000">
                <a:moveTo>
                  <a:pt x="920567" y="0"/>
                </a:moveTo>
                <a:cubicBezTo>
                  <a:pt x="2582752" y="0"/>
                  <a:pt x="3517731" y="0"/>
                  <a:pt x="4043657" y="0"/>
                </a:cubicBezTo>
                <a:lnTo>
                  <a:pt x="4065587" y="0"/>
                </a:lnTo>
                <a:lnTo>
                  <a:pt x="7716837" y="0"/>
                </a:lnTo>
                <a:lnTo>
                  <a:pt x="7716837" y="6858000"/>
                </a:lnTo>
                <a:lnTo>
                  <a:pt x="406558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tx2"/>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2A3576BD-D878-4056-96B0-E1EE44EE4B47}" type="datetime1">
              <a:rPr lang="en-GB" noProof="0" smtClean="0"/>
              <a:t>21/11/2024</a:t>
            </a:fld>
            <a:endParaRPr lang="en-US" noProof="0"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803DD7B-12C8-43B8-9F45-989336E79744}" type="slidenum">
              <a:rPr lang="en-US" smtClean="0"/>
              <a:pPr/>
              <a:t>‹#›</a:t>
            </a:fld>
            <a:endParaRPr lang="en-US" dirty="0"/>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2913" y="1219200"/>
            <a:ext cx="3608385" cy="4910137"/>
          </a:xfrm>
        </p:spPr>
        <p:txBody>
          <a:bodyPr/>
          <a:lstStyle>
            <a:lvl1pPr>
              <a:lnSpc>
                <a:spcPct val="90000"/>
              </a:lnSpc>
              <a:spcBef>
                <a:spcPts val="600"/>
              </a:spcBef>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009AB31A-494F-4409-9C8A-3C88DED7B81F}"/>
              </a:ext>
            </a:extLst>
          </p:cNvPr>
          <p:cNvSpPr>
            <a:spLocks noGrp="1"/>
          </p:cNvSpPr>
          <p:nvPr>
            <p:ph type="title"/>
          </p:nvPr>
        </p:nvSpPr>
        <p:spPr>
          <a:xfrm>
            <a:off x="442914" y="221456"/>
            <a:ext cx="3636962" cy="775597"/>
          </a:xfrm>
        </p:spPr>
        <p:txBody>
          <a:bodyPr/>
          <a:lstStyle/>
          <a:p>
            <a:r>
              <a:rPr lang="en-US"/>
              <a:t>Click to edit Master title style</a:t>
            </a:r>
            <a:endParaRPr lang="en-US" dirty="0"/>
          </a:p>
        </p:txBody>
      </p:sp>
    </p:spTree>
    <p:extLst>
      <p:ext uri="{BB962C8B-B14F-4D97-AF65-F5344CB8AC3E}">
        <p14:creationId xmlns:p14="http://schemas.microsoft.com/office/powerpoint/2010/main" val="85502581"/>
      </p:ext>
    </p:extLst>
  </p:cSld>
  <p:clrMapOvr>
    <a:masterClrMapping/>
  </p:clrMapOvr>
  <p:extLst>
    <p:ext uri="{DCECCB84-F9BA-43D5-87BE-67443E8EF086}">
      <p15:sldGuideLst xmlns:p15="http://schemas.microsoft.com/office/powerpoint/2012/main">
        <p15:guide id="1" pos="257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Narrow colored S-curve_White logo">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CE12F71-1910-4CB5-AE52-00E58C7ADAFF}"/>
              </a:ext>
            </a:extLst>
          </p:cNvPr>
          <p:cNvSpPr>
            <a:spLocks noGrp="1"/>
          </p:cNvSpPr>
          <p:nvPr>
            <p:ph type="body" sz="quarter" idx="13" hasCustomPrompt="1"/>
          </p:nvPr>
        </p:nvSpPr>
        <p:spPr>
          <a:xfrm>
            <a:off x="0" y="0"/>
            <a:ext cx="4064000" cy="6858000"/>
          </a:xfrm>
          <a:custGeom>
            <a:avLst/>
            <a:gdLst>
              <a:gd name="connsiteX0" fmla="*/ 811590 w 4064000"/>
              <a:gd name="connsiteY0" fmla="*/ 6423839 h 6858000"/>
              <a:gd name="connsiteX1" fmla="*/ 812551 w 4064000"/>
              <a:gd name="connsiteY1" fmla="*/ 6425983 h 6858000"/>
              <a:gd name="connsiteX2" fmla="*/ 842986 w 4064000"/>
              <a:gd name="connsiteY2" fmla="*/ 6528784 h 6858000"/>
              <a:gd name="connsiteX3" fmla="*/ 842084 w 4064000"/>
              <a:gd name="connsiteY3" fmla="*/ 6530809 h 6858000"/>
              <a:gd name="connsiteX4" fmla="*/ 841381 w 4064000"/>
              <a:gd name="connsiteY4" fmla="*/ 6530906 h 6858000"/>
              <a:gd name="connsiteX5" fmla="*/ 781809 w 4064000"/>
              <a:gd name="connsiteY5" fmla="*/ 6530906 h 6858000"/>
              <a:gd name="connsiteX6" fmla="*/ 780110 w 4064000"/>
              <a:gd name="connsiteY6" fmla="*/ 6529469 h 6858000"/>
              <a:gd name="connsiteX7" fmla="*/ 780204 w 4064000"/>
              <a:gd name="connsiteY7" fmla="*/ 6528784 h 6858000"/>
              <a:gd name="connsiteX8" fmla="*/ 810640 w 4064000"/>
              <a:gd name="connsiteY8" fmla="*/ 6425983 h 6858000"/>
              <a:gd name="connsiteX9" fmla="*/ 811590 w 4064000"/>
              <a:gd name="connsiteY9" fmla="*/ 6423839 h 6858000"/>
              <a:gd name="connsiteX10" fmla="*/ 587691 w 4064000"/>
              <a:gd name="connsiteY10" fmla="*/ 6423839 h 6858000"/>
              <a:gd name="connsiteX11" fmla="*/ 588641 w 4064000"/>
              <a:gd name="connsiteY11" fmla="*/ 6425983 h 6858000"/>
              <a:gd name="connsiteX12" fmla="*/ 619077 w 4064000"/>
              <a:gd name="connsiteY12" fmla="*/ 6528784 h 6858000"/>
              <a:gd name="connsiteX13" fmla="*/ 618198 w 4064000"/>
              <a:gd name="connsiteY13" fmla="*/ 6530804 h 6858000"/>
              <a:gd name="connsiteX14" fmla="*/ 617483 w 4064000"/>
              <a:gd name="connsiteY14" fmla="*/ 6530906 h 6858000"/>
              <a:gd name="connsiteX15" fmla="*/ 557911 w 4064000"/>
              <a:gd name="connsiteY15" fmla="*/ 6530906 h 6858000"/>
              <a:gd name="connsiteX16" fmla="*/ 556210 w 4064000"/>
              <a:gd name="connsiteY16" fmla="*/ 6529478 h 6858000"/>
              <a:gd name="connsiteX17" fmla="*/ 556306 w 4064000"/>
              <a:gd name="connsiteY17" fmla="*/ 6528784 h 6858000"/>
              <a:gd name="connsiteX18" fmla="*/ 586752 w 4064000"/>
              <a:gd name="connsiteY18" fmla="*/ 6425983 h 6858000"/>
              <a:gd name="connsiteX19" fmla="*/ 587691 w 4064000"/>
              <a:gd name="connsiteY19" fmla="*/ 6423839 h 6858000"/>
              <a:gd name="connsiteX20" fmla="*/ 543817 w 4064000"/>
              <a:gd name="connsiteY20" fmla="*/ 6352465 h 6858000"/>
              <a:gd name="connsiteX21" fmla="*/ 540861 w 4064000"/>
              <a:gd name="connsiteY21" fmla="*/ 6354577 h 6858000"/>
              <a:gd name="connsiteX22" fmla="*/ 443053 w 4064000"/>
              <a:gd name="connsiteY22" fmla="*/ 6633486 h 6858000"/>
              <a:gd name="connsiteX23" fmla="*/ 443767 w 4064000"/>
              <a:gd name="connsiteY23" fmla="*/ 6635455 h 6858000"/>
              <a:gd name="connsiteX24" fmla="*/ 444542 w 4064000"/>
              <a:gd name="connsiteY24" fmla="*/ 6635587 h 6858000"/>
              <a:gd name="connsiteX25" fmla="*/ 521743 w 4064000"/>
              <a:gd name="connsiteY25" fmla="*/ 6635587 h 6858000"/>
              <a:gd name="connsiteX26" fmla="*/ 524604 w 4064000"/>
              <a:gd name="connsiteY26" fmla="*/ 6633454 h 6858000"/>
              <a:gd name="connsiteX27" fmla="*/ 537103 w 4064000"/>
              <a:gd name="connsiteY27" fmla="*/ 6591713 h 6858000"/>
              <a:gd name="connsiteX28" fmla="*/ 539975 w 4064000"/>
              <a:gd name="connsiteY28" fmla="*/ 6589581 h 6858000"/>
              <a:gd name="connsiteX29" fmla="*/ 635418 w 4064000"/>
              <a:gd name="connsiteY29" fmla="*/ 6589581 h 6858000"/>
              <a:gd name="connsiteX30" fmla="*/ 638279 w 4064000"/>
              <a:gd name="connsiteY30" fmla="*/ 6591713 h 6858000"/>
              <a:gd name="connsiteX31" fmla="*/ 650789 w 4064000"/>
              <a:gd name="connsiteY31" fmla="*/ 6633454 h 6858000"/>
              <a:gd name="connsiteX32" fmla="*/ 653650 w 4064000"/>
              <a:gd name="connsiteY32" fmla="*/ 6635587 h 6858000"/>
              <a:gd name="connsiteX33" fmla="*/ 745642 w 4064000"/>
              <a:gd name="connsiteY33" fmla="*/ 6635587 h 6858000"/>
              <a:gd name="connsiteX34" fmla="*/ 748502 w 4064000"/>
              <a:gd name="connsiteY34" fmla="*/ 6633454 h 6858000"/>
              <a:gd name="connsiteX35" fmla="*/ 761012 w 4064000"/>
              <a:gd name="connsiteY35" fmla="*/ 6591713 h 6858000"/>
              <a:gd name="connsiteX36" fmla="*/ 763873 w 4064000"/>
              <a:gd name="connsiteY36" fmla="*/ 6589581 h 6858000"/>
              <a:gd name="connsiteX37" fmla="*/ 859327 w 4064000"/>
              <a:gd name="connsiteY37" fmla="*/ 6589581 h 6858000"/>
              <a:gd name="connsiteX38" fmla="*/ 862188 w 4064000"/>
              <a:gd name="connsiteY38" fmla="*/ 6591713 h 6858000"/>
              <a:gd name="connsiteX39" fmla="*/ 874677 w 4064000"/>
              <a:gd name="connsiteY39" fmla="*/ 6633454 h 6858000"/>
              <a:gd name="connsiteX40" fmla="*/ 877538 w 4064000"/>
              <a:gd name="connsiteY40" fmla="*/ 6635587 h 6858000"/>
              <a:gd name="connsiteX41" fmla="*/ 1009888 w 4064000"/>
              <a:gd name="connsiteY41" fmla="*/ 6635587 h 6858000"/>
              <a:gd name="connsiteX42" fmla="*/ 1012126 w 4064000"/>
              <a:gd name="connsiteY42" fmla="*/ 6633359 h 6858000"/>
              <a:gd name="connsiteX43" fmla="*/ 1012126 w 4064000"/>
              <a:gd name="connsiteY43" fmla="*/ 6558121 h 6858000"/>
              <a:gd name="connsiteX44" fmla="*/ 1013678 w 4064000"/>
              <a:gd name="connsiteY44" fmla="*/ 6554289 h 6858000"/>
              <a:gd name="connsiteX45" fmla="*/ 1042910 w 4064000"/>
              <a:gd name="connsiteY45" fmla="*/ 6524182 h 6858000"/>
              <a:gd name="connsiteX46" fmla="*/ 1045264 w 4064000"/>
              <a:gd name="connsiteY46" fmla="*/ 6523986 h 6858000"/>
              <a:gd name="connsiteX47" fmla="*/ 1045654 w 4064000"/>
              <a:gd name="connsiteY47" fmla="*/ 6524467 h 6858000"/>
              <a:gd name="connsiteX48" fmla="*/ 1114041 w 4064000"/>
              <a:gd name="connsiteY48" fmla="*/ 6633698 h 6858000"/>
              <a:gd name="connsiteX49" fmla="*/ 1117542 w 4064000"/>
              <a:gd name="connsiteY49" fmla="*/ 6635587 h 6858000"/>
              <a:gd name="connsiteX50" fmla="*/ 1214827 w 4064000"/>
              <a:gd name="connsiteY50" fmla="*/ 6635587 h 6858000"/>
              <a:gd name="connsiteX51" fmla="*/ 1215840 w 4064000"/>
              <a:gd name="connsiteY51" fmla="*/ 6633718 h 6858000"/>
              <a:gd name="connsiteX52" fmla="*/ 1106842 w 4064000"/>
              <a:gd name="connsiteY52" fmla="*/ 6465760 h 6858000"/>
              <a:gd name="connsiteX53" fmla="*/ 1107148 w 4064000"/>
              <a:gd name="connsiteY53" fmla="*/ 6462277 h 6858000"/>
              <a:gd name="connsiteX54" fmla="*/ 1207532 w 4064000"/>
              <a:gd name="connsiteY54" fmla="*/ 6354102 h 6858000"/>
              <a:gd name="connsiteX55" fmla="*/ 1206825 w 4064000"/>
              <a:gd name="connsiteY55" fmla="*/ 6352465 h 6858000"/>
              <a:gd name="connsiteX56" fmla="*/ 1109766 w 4064000"/>
              <a:gd name="connsiteY56" fmla="*/ 6352465 h 6858000"/>
              <a:gd name="connsiteX57" fmla="*/ 1106092 w 4064000"/>
              <a:gd name="connsiteY57" fmla="*/ 6354165 h 6858000"/>
              <a:gd name="connsiteX58" fmla="*/ 1013573 w 4064000"/>
              <a:gd name="connsiteY58" fmla="*/ 6461812 h 6858000"/>
              <a:gd name="connsiteX59" fmla="*/ 1012126 w 4064000"/>
              <a:gd name="connsiteY59" fmla="*/ 6461263 h 6858000"/>
              <a:gd name="connsiteX60" fmla="*/ 1012126 w 4064000"/>
              <a:gd name="connsiteY60" fmla="*/ 6354693 h 6858000"/>
              <a:gd name="connsiteX61" fmla="*/ 1009888 w 4064000"/>
              <a:gd name="connsiteY61" fmla="*/ 6352465 h 6858000"/>
              <a:gd name="connsiteX62" fmla="*/ 938134 w 4064000"/>
              <a:gd name="connsiteY62" fmla="*/ 6352465 h 6858000"/>
              <a:gd name="connsiteX63" fmla="*/ 935917 w 4064000"/>
              <a:gd name="connsiteY63" fmla="*/ 6354693 h 6858000"/>
              <a:gd name="connsiteX64" fmla="*/ 935917 w 4064000"/>
              <a:gd name="connsiteY64" fmla="*/ 6531687 h 6858000"/>
              <a:gd name="connsiteX65" fmla="*/ 954581 w 4064000"/>
              <a:gd name="connsiteY65" fmla="*/ 6580597 h 6858000"/>
              <a:gd name="connsiteX66" fmla="*/ 932169 w 4064000"/>
              <a:gd name="connsiteY66" fmla="*/ 6622233 h 6858000"/>
              <a:gd name="connsiteX67" fmla="*/ 909641 w 4064000"/>
              <a:gd name="connsiteY67" fmla="*/ 6578211 h 6858000"/>
              <a:gd name="connsiteX68" fmla="*/ 909641 w 4064000"/>
              <a:gd name="connsiteY68" fmla="*/ 6499616 h 6858000"/>
              <a:gd name="connsiteX69" fmla="*/ 859391 w 4064000"/>
              <a:gd name="connsiteY69" fmla="*/ 6354587 h 6858000"/>
              <a:gd name="connsiteX70" fmla="*/ 856435 w 4064000"/>
              <a:gd name="connsiteY70" fmla="*/ 6352465 h 6858000"/>
              <a:gd name="connsiteX71" fmla="*/ 767716 w 4064000"/>
              <a:gd name="connsiteY71" fmla="*/ 6352465 h 6858000"/>
              <a:gd name="connsiteX72" fmla="*/ 764760 w 4064000"/>
              <a:gd name="connsiteY72" fmla="*/ 6354577 h 6858000"/>
              <a:gd name="connsiteX73" fmla="*/ 700543 w 4064000"/>
              <a:gd name="connsiteY73" fmla="*/ 6537684 h 6858000"/>
              <a:gd name="connsiteX74" fmla="*/ 699086 w 4064000"/>
              <a:gd name="connsiteY74" fmla="*/ 6537684 h 6858000"/>
              <a:gd name="connsiteX75" fmla="*/ 635482 w 4064000"/>
              <a:gd name="connsiteY75" fmla="*/ 6354587 h 6858000"/>
              <a:gd name="connsiteX76" fmla="*/ 632526 w 4064000"/>
              <a:gd name="connsiteY76" fmla="*/ 6352465 h 6858000"/>
              <a:gd name="connsiteX77" fmla="*/ 0 w 4064000"/>
              <a:gd name="connsiteY77" fmla="*/ 0 h 6858000"/>
              <a:gd name="connsiteX78" fmla="*/ 3672567 w 4064000"/>
              <a:gd name="connsiteY78" fmla="*/ 0 h 6858000"/>
              <a:gd name="connsiteX79" fmla="*/ 3710703 w 4064000"/>
              <a:gd name="connsiteY79" fmla="*/ 3409950 h 6858000"/>
              <a:gd name="connsiteX80" fmla="*/ 3143432 w 4064000"/>
              <a:gd name="connsiteY80" fmla="*/ 6858000 h 6858000"/>
              <a:gd name="connsiteX81" fmla="*/ 0 w 4064000"/>
              <a:gd name="connsiteY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064000" h="6858000">
                <a:moveTo>
                  <a:pt x="811590" y="6423839"/>
                </a:moveTo>
                <a:cubicBezTo>
                  <a:pt x="811780" y="6423840"/>
                  <a:pt x="812212" y="6424811"/>
                  <a:pt x="812551" y="6425983"/>
                </a:cubicBezTo>
                <a:lnTo>
                  <a:pt x="842986" y="6528784"/>
                </a:lnTo>
                <a:cubicBezTo>
                  <a:pt x="843296" y="6529592"/>
                  <a:pt x="842892" y="6530499"/>
                  <a:pt x="842084" y="6530809"/>
                </a:cubicBezTo>
                <a:cubicBezTo>
                  <a:pt x="841860" y="6530894"/>
                  <a:pt x="841620" y="6530928"/>
                  <a:pt x="841381" y="6530906"/>
                </a:cubicBezTo>
                <a:lnTo>
                  <a:pt x="781809" y="6530906"/>
                </a:lnTo>
                <a:cubicBezTo>
                  <a:pt x="780943" y="6530979"/>
                  <a:pt x="780182" y="6530335"/>
                  <a:pt x="780110" y="6529469"/>
                </a:cubicBezTo>
                <a:cubicBezTo>
                  <a:pt x="780090" y="6529236"/>
                  <a:pt x="780123" y="6529003"/>
                  <a:pt x="780204" y="6528784"/>
                </a:cubicBezTo>
                <a:lnTo>
                  <a:pt x="810640" y="6425983"/>
                </a:lnTo>
                <a:cubicBezTo>
                  <a:pt x="810783" y="6425203"/>
                  <a:pt x="811109" y="6424469"/>
                  <a:pt x="811590" y="6423839"/>
                </a:cubicBezTo>
                <a:close/>
                <a:moveTo>
                  <a:pt x="587691" y="6423839"/>
                </a:moveTo>
                <a:cubicBezTo>
                  <a:pt x="588172" y="6424469"/>
                  <a:pt x="588498" y="6425203"/>
                  <a:pt x="588641" y="6425983"/>
                </a:cubicBezTo>
                <a:lnTo>
                  <a:pt x="619077" y="6528784"/>
                </a:lnTo>
                <a:cubicBezTo>
                  <a:pt x="619392" y="6529585"/>
                  <a:pt x="618999" y="6530489"/>
                  <a:pt x="618198" y="6530804"/>
                </a:cubicBezTo>
                <a:cubicBezTo>
                  <a:pt x="617971" y="6530894"/>
                  <a:pt x="617726" y="6530929"/>
                  <a:pt x="617483" y="6530906"/>
                </a:cubicBezTo>
                <a:lnTo>
                  <a:pt x="557911" y="6530906"/>
                </a:lnTo>
                <a:cubicBezTo>
                  <a:pt x="557047" y="6530981"/>
                  <a:pt x="556285" y="6530342"/>
                  <a:pt x="556210" y="6529478"/>
                </a:cubicBezTo>
                <a:cubicBezTo>
                  <a:pt x="556189" y="6529243"/>
                  <a:pt x="556222" y="6529005"/>
                  <a:pt x="556306" y="6528784"/>
                </a:cubicBezTo>
                <a:lnTo>
                  <a:pt x="586752" y="6425983"/>
                </a:lnTo>
                <a:cubicBezTo>
                  <a:pt x="586899" y="6425207"/>
                  <a:pt x="587220" y="6424474"/>
                  <a:pt x="587691" y="6423839"/>
                </a:cubicBezTo>
                <a:close/>
                <a:moveTo>
                  <a:pt x="543817" y="6352465"/>
                </a:moveTo>
                <a:cubicBezTo>
                  <a:pt x="542502" y="6352525"/>
                  <a:pt x="541344" y="6353352"/>
                  <a:pt x="540861" y="6354577"/>
                </a:cubicBezTo>
                <a:lnTo>
                  <a:pt x="443053" y="6633486"/>
                </a:lnTo>
                <a:cubicBezTo>
                  <a:pt x="442706" y="6634227"/>
                  <a:pt x="443026" y="6635108"/>
                  <a:pt x="443767" y="6635455"/>
                </a:cubicBezTo>
                <a:cubicBezTo>
                  <a:pt x="444008" y="6635568"/>
                  <a:pt x="444276" y="6635614"/>
                  <a:pt x="444542" y="6635587"/>
                </a:cubicBezTo>
                <a:lnTo>
                  <a:pt x="521743" y="6635587"/>
                </a:lnTo>
                <a:cubicBezTo>
                  <a:pt x="523044" y="6635530"/>
                  <a:pt x="524178" y="6634685"/>
                  <a:pt x="524604" y="6633454"/>
                </a:cubicBezTo>
                <a:lnTo>
                  <a:pt x="537103" y="6591713"/>
                </a:lnTo>
                <a:cubicBezTo>
                  <a:pt x="537531" y="6590480"/>
                  <a:pt x="538670" y="6589634"/>
                  <a:pt x="539975" y="6589581"/>
                </a:cubicBezTo>
                <a:lnTo>
                  <a:pt x="635418" y="6589581"/>
                </a:lnTo>
                <a:cubicBezTo>
                  <a:pt x="636718" y="6589641"/>
                  <a:pt x="637850" y="6590485"/>
                  <a:pt x="638279" y="6591713"/>
                </a:cubicBezTo>
                <a:lnTo>
                  <a:pt x="650789" y="6633454"/>
                </a:lnTo>
                <a:cubicBezTo>
                  <a:pt x="651218" y="6634683"/>
                  <a:pt x="652350" y="6635527"/>
                  <a:pt x="653650" y="6635587"/>
                </a:cubicBezTo>
                <a:lnTo>
                  <a:pt x="745642" y="6635587"/>
                </a:lnTo>
                <a:cubicBezTo>
                  <a:pt x="746942" y="6635530"/>
                  <a:pt x="748076" y="6634685"/>
                  <a:pt x="748502" y="6633454"/>
                </a:cubicBezTo>
                <a:lnTo>
                  <a:pt x="761012" y="6591713"/>
                </a:lnTo>
                <a:cubicBezTo>
                  <a:pt x="761433" y="6590479"/>
                  <a:pt x="762570" y="6589631"/>
                  <a:pt x="763873" y="6589581"/>
                </a:cubicBezTo>
                <a:lnTo>
                  <a:pt x="859327" y="6589581"/>
                </a:lnTo>
                <a:cubicBezTo>
                  <a:pt x="860627" y="6589641"/>
                  <a:pt x="861759" y="6590485"/>
                  <a:pt x="862188" y="6591713"/>
                </a:cubicBezTo>
                <a:lnTo>
                  <a:pt x="874677" y="6633454"/>
                </a:lnTo>
                <a:cubicBezTo>
                  <a:pt x="875108" y="6634681"/>
                  <a:pt x="876239" y="6635524"/>
                  <a:pt x="877538" y="6635587"/>
                </a:cubicBezTo>
                <a:lnTo>
                  <a:pt x="1009888" y="6635587"/>
                </a:lnTo>
                <a:cubicBezTo>
                  <a:pt x="1011119" y="6635584"/>
                  <a:pt x="1012117" y="6634590"/>
                  <a:pt x="1012126" y="6633359"/>
                </a:cubicBezTo>
                <a:lnTo>
                  <a:pt x="1012126" y="6558121"/>
                </a:lnTo>
                <a:cubicBezTo>
                  <a:pt x="1012196" y="6556706"/>
                  <a:pt x="1012743" y="6555355"/>
                  <a:pt x="1013678" y="6554289"/>
                </a:cubicBezTo>
                <a:lnTo>
                  <a:pt x="1042910" y="6524182"/>
                </a:lnTo>
                <a:cubicBezTo>
                  <a:pt x="1043506" y="6523478"/>
                  <a:pt x="1044560" y="6523390"/>
                  <a:pt x="1045264" y="6523986"/>
                </a:cubicBezTo>
                <a:cubicBezTo>
                  <a:pt x="1045423" y="6524121"/>
                  <a:pt x="1045555" y="6524284"/>
                  <a:pt x="1045654" y="6524467"/>
                </a:cubicBezTo>
                <a:lnTo>
                  <a:pt x="1114041" y="6633698"/>
                </a:lnTo>
                <a:cubicBezTo>
                  <a:pt x="1114797" y="6634897"/>
                  <a:pt x="1116125" y="6635613"/>
                  <a:pt x="1117542" y="6635587"/>
                </a:cubicBezTo>
                <a:lnTo>
                  <a:pt x="1214827" y="6635587"/>
                </a:lnTo>
                <a:cubicBezTo>
                  <a:pt x="1216062" y="6635587"/>
                  <a:pt x="1216516" y="6634743"/>
                  <a:pt x="1215840" y="6633718"/>
                </a:cubicBezTo>
                <a:lnTo>
                  <a:pt x="1106842" y="6465760"/>
                </a:lnTo>
                <a:cubicBezTo>
                  <a:pt x="1106172" y="6464657"/>
                  <a:pt x="1106296" y="6463247"/>
                  <a:pt x="1107148" y="6462277"/>
                </a:cubicBezTo>
                <a:lnTo>
                  <a:pt x="1207532" y="6354102"/>
                </a:lnTo>
                <a:cubicBezTo>
                  <a:pt x="1208366" y="6353204"/>
                  <a:pt x="1208049" y="6352465"/>
                  <a:pt x="1206825" y="6352465"/>
                </a:cubicBezTo>
                <a:lnTo>
                  <a:pt x="1109766" y="6352465"/>
                </a:lnTo>
                <a:cubicBezTo>
                  <a:pt x="1108370" y="6352546"/>
                  <a:pt x="1107057" y="6353153"/>
                  <a:pt x="1106092" y="6354165"/>
                </a:cubicBezTo>
                <a:lnTo>
                  <a:pt x="1013573" y="6461812"/>
                </a:lnTo>
                <a:cubicBezTo>
                  <a:pt x="1012770" y="6462741"/>
                  <a:pt x="1012126" y="6462488"/>
                  <a:pt x="1012126" y="6461263"/>
                </a:cubicBezTo>
                <a:lnTo>
                  <a:pt x="1012126" y="6354693"/>
                </a:lnTo>
                <a:cubicBezTo>
                  <a:pt x="1012117" y="6353462"/>
                  <a:pt x="1011118" y="6352468"/>
                  <a:pt x="1009888" y="6352465"/>
                </a:cubicBezTo>
                <a:lnTo>
                  <a:pt x="938134" y="6352465"/>
                </a:lnTo>
                <a:cubicBezTo>
                  <a:pt x="936911" y="6352478"/>
                  <a:pt x="935923" y="6353469"/>
                  <a:pt x="935917" y="6354693"/>
                </a:cubicBezTo>
                <a:lnTo>
                  <a:pt x="935917" y="6531687"/>
                </a:lnTo>
                <a:cubicBezTo>
                  <a:pt x="935526" y="6564445"/>
                  <a:pt x="942853" y="6560317"/>
                  <a:pt x="954581" y="6580597"/>
                </a:cubicBezTo>
                <a:cubicBezTo>
                  <a:pt x="964198" y="6597192"/>
                  <a:pt x="955996" y="6620596"/>
                  <a:pt x="932169" y="6622233"/>
                </a:cubicBezTo>
                <a:cubicBezTo>
                  <a:pt x="912291" y="6623605"/>
                  <a:pt x="894798" y="6600940"/>
                  <a:pt x="909641" y="6578211"/>
                </a:cubicBezTo>
                <a:cubicBezTo>
                  <a:pt x="925318" y="6554247"/>
                  <a:pt x="931895" y="6565342"/>
                  <a:pt x="909641" y="6499616"/>
                </a:cubicBezTo>
                <a:lnTo>
                  <a:pt x="859391" y="6354587"/>
                </a:lnTo>
                <a:cubicBezTo>
                  <a:pt x="858912" y="6353357"/>
                  <a:pt x="857753" y="6352525"/>
                  <a:pt x="856435" y="6352465"/>
                </a:cubicBezTo>
                <a:lnTo>
                  <a:pt x="767716" y="6352465"/>
                </a:lnTo>
                <a:cubicBezTo>
                  <a:pt x="766400" y="6352525"/>
                  <a:pt x="765243" y="6353352"/>
                  <a:pt x="764760" y="6354577"/>
                </a:cubicBezTo>
                <a:lnTo>
                  <a:pt x="700543" y="6537684"/>
                </a:lnTo>
                <a:cubicBezTo>
                  <a:pt x="700131" y="6538845"/>
                  <a:pt x="699477" y="6538845"/>
                  <a:pt x="699086" y="6537684"/>
                </a:cubicBezTo>
                <a:lnTo>
                  <a:pt x="635482" y="6354587"/>
                </a:lnTo>
                <a:cubicBezTo>
                  <a:pt x="635003" y="6353357"/>
                  <a:pt x="633844" y="6352525"/>
                  <a:pt x="632526" y="6352465"/>
                </a:cubicBezTo>
                <a:close/>
                <a:moveTo>
                  <a:pt x="0" y="0"/>
                </a:moveTo>
                <a:lnTo>
                  <a:pt x="3672567" y="0"/>
                </a:lnTo>
                <a:cubicBezTo>
                  <a:pt x="3882314" y="438150"/>
                  <a:pt x="4416215" y="1833563"/>
                  <a:pt x="3710703" y="3409950"/>
                </a:cubicBezTo>
                <a:cubicBezTo>
                  <a:pt x="2962287" y="5086350"/>
                  <a:pt x="2967054" y="6186488"/>
                  <a:pt x="3143432" y="6858000"/>
                </a:cubicBezTo>
                <a:lnTo>
                  <a:pt x="0" y="6858000"/>
                </a:lnTo>
                <a:close/>
              </a:path>
            </a:pathLst>
          </a:custGeom>
          <a:solidFill>
            <a:schemeClr val="accent1"/>
          </a:solidFill>
        </p:spPr>
        <p:txBody>
          <a:bodyPr wrap="square">
            <a:noAutofit/>
          </a:bodyPr>
          <a:lstStyle>
            <a:lvl1pPr marL="0" indent="0">
              <a:buNone/>
              <a:defRPr/>
            </a:lvl1pPr>
          </a:lstStyle>
          <a:p>
            <a:pPr lvl="0"/>
            <a:r>
              <a:rPr lang="en-US"/>
              <a:t> </a:t>
            </a:r>
          </a:p>
        </p:txBody>
      </p:sp>
      <p:sp>
        <p:nvSpPr>
          <p:cNvPr id="3" name="Date Placeholder 2">
            <a:extLst>
              <a:ext uri="{FF2B5EF4-FFF2-40B4-BE49-F238E27FC236}">
                <a16:creationId xmlns:a16="http://schemas.microsoft.com/office/drawing/2014/main" id="{D0BA4B97-D512-4CAF-9135-E03D6B5583A6}"/>
              </a:ext>
            </a:extLst>
          </p:cNvPr>
          <p:cNvSpPr>
            <a:spLocks noGrp="1"/>
          </p:cNvSpPr>
          <p:nvPr>
            <p:ph type="dt" sz="half" idx="10"/>
          </p:nvPr>
        </p:nvSpPr>
        <p:spPr/>
        <p:txBody>
          <a:bodyPr/>
          <a:lstStyle/>
          <a:p>
            <a:fld id="{E2569DFB-1DB4-4BD4-983A-6BB444EF7B5A}" type="datetime1">
              <a:rPr lang="en-GB" smtClean="0"/>
              <a:t>21/11/2024</a:t>
            </a:fld>
            <a:endParaRPr lang="en-US" dirty="0"/>
          </a:p>
        </p:txBody>
      </p:sp>
      <p:sp>
        <p:nvSpPr>
          <p:cNvPr id="4" name="Footer Placeholder 3">
            <a:extLst>
              <a:ext uri="{FF2B5EF4-FFF2-40B4-BE49-F238E27FC236}">
                <a16:creationId xmlns:a16="http://schemas.microsoft.com/office/drawing/2014/main" id="{406B411F-853A-43D2-877C-4D9C7A76CAC3}"/>
              </a:ext>
            </a:extLst>
          </p:cNvPr>
          <p:cNvSpPr>
            <a:spLocks noGrp="1"/>
          </p:cNvSpPr>
          <p:nvPr>
            <p:ph type="ftr" sz="quarter" idx="11"/>
          </p:nvPr>
        </p:nvSpPr>
        <p:spPr/>
        <p:txBody>
          <a:bodyPr/>
          <a:lstStyle/>
          <a:p>
            <a:r>
              <a:rPr lang="en-US"/>
              <a:t>The Co-Development Company</a:t>
            </a:r>
            <a:endParaRPr lang="en-US" dirty="0"/>
          </a:p>
        </p:txBody>
      </p:sp>
      <p:sp>
        <p:nvSpPr>
          <p:cNvPr id="5" name="Slide Number Placeholder 4">
            <a:extLst>
              <a:ext uri="{FF2B5EF4-FFF2-40B4-BE49-F238E27FC236}">
                <a16:creationId xmlns:a16="http://schemas.microsoft.com/office/drawing/2014/main" id="{C39A4DE8-912C-4387-B0AD-E3BAC4DC97CD}"/>
              </a:ext>
            </a:extLst>
          </p:cNvPr>
          <p:cNvSpPr>
            <a:spLocks noGrp="1"/>
          </p:cNvSpPr>
          <p:nvPr>
            <p:ph type="sldNum" sz="quarter" idx="12"/>
          </p:nvPr>
        </p:nvSpPr>
        <p:spPr/>
        <p:txBody>
          <a:bodyPr/>
          <a:lstStyle/>
          <a:p>
            <a:fld id="{4803DD7B-12C8-43B8-9F45-989336E79744}" type="slidenum">
              <a:rPr lang="en-US" smtClean="0"/>
              <a:pPr/>
              <a:t>‹#›</a:t>
            </a:fld>
            <a:endParaRPr lang="en-US" dirty="0"/>
          </a:p>
        </p:txBody>
      </p:sp>
      <p:sp>
        <p:nvSpPr>
          <p:cNvPr id="18" name="Content Placeholder 7">
            <a:extLst>
              <a:ext uri="{FF2B5EF4-FFF2-40B4-BE49-F238E27FC236}">
                <a16:creationId xmlns:a16="http://schemas.microsoft.com/office/drawing/2014/main" id="{9EBC5E73-30D0-4EC7-824B-D0A082599ADA}"/>
              </a:ext>
            </a:extLst>
          </p:cNvPr>
          <p:cNvSpPr>
            <a:spLocks noGrp="1"/>
          </p:cNvSpPr>
          <p:nvPr>
            <p:ph sz="quarter" idx="14"/>
          </p:nvPr>
        </p:nvSpPr>
        <p:spPr>
          <a:xfrm>
            <a:off x="4475162" y="1219200"/>
            <a:ext cx="7273925" cy="4910138"/>
          </a:xfrm>
        </p:spPr>
        <p:txBody>
          <a:bodyPr/>
          <a:lstStyle>
            <a:lvl3pPr>
              <a:lnSpc>
                <a:spcPct val="9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2">
            <a:extLst>
              <a:ext uri="{FF2B5EF4-FFF2-40B4-BE49-F238E27FC236}">
                <a16:creationId xmlns:a16="http://schemas.microsoft.com/office/drawing/2014/main" id="{572C6B4A-78DE-4C2F-8773-5C71D2B65CDC}"/>
              </a:ext>
            </a:extLst>
          </p:cNvPr>
          <p:cNvSpPr>
            <a:spLocks noGrp="1"/>
          </p:cNvSpPr>
          <p:nvPr>
            <p:ph type="title" hasCustomPrompt="1"/>
          </p:nvPr>
        </p:nvSpPr>
        <p:spPr>
          <a:xfrm>
            <a:off x="442914" y="1219200"/>
            <a:ext cx="2800246" cy="775597"/>
          </a:xfrm>
        </p:spPr>
        <p:txBody>
          <a:bodyPr anchor="t"/>
          <a:lstStyle>
            <a:lvl1pPr>
              <a:defRPr>
                <a:solidFill>
                  <a:schemeClr val="bg1"/>
                </a:solidFill>
              </a:defRPr>
            </a:lvl1pPr>
          </a:lstStyle>
          <a:p>
            <a:r>
              <a:rPr lang="en-US" dirty="0"/>
              <a:t>Click </a:t>
            </a:r>
            <a:r>
              <a:rPr lang="en-US"/>
              <a:t>to add Title </a:t>
            </a:r>
            <a:br>
              <a:rPr lang="en-US"/>
            </a:br>
            <a:r>
              <a:rPr lang="en-US"/>
              <a:t>or Statement</a:t>
            </a:r>
            <a:endParaRPr lang="en-US" dirty="0"/>
          </a:p>
        </p:txBody>
      </p:sp>
    </p:spTree>
    <p:extLst>
      <p:ext uri="{BB962C8B-B14F-4D97-AF65-F5344CB8AC3E}">
        <p14:creationId xmlns:p14="http://schemas.microsoft.com/office/powerpoint/2010/main" val="2601946522"/>
      </p:ext>
    </p:extLst>
  </p:cSld>
  <p:clrMapOvr>
    <a:masterClrMapping/>
  </p:clrMapOvr>
  <p:extLst>
    <p:ext uri="{DCECCB84-F9BA-43D5-87BE-67443E8EF086}">
      <p15:sldGuideLst xmlns:p15="http://schemas.microsoft.com/office/powerpoint/2012/main">
        <p15:guide id="1" pos="281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Wide colored S-curve_White logo">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701FC4F-D593-4F64-B2F0-87C3FF5F801D}"/>
              </a:ext>
            </a:extLst>
          </p:cNvPr>
          <p:cNvSpPr>
            <a:spLocks noGrp="1"/>
          </p:cNvSpPr>
          <p:nvPr>
            <p:ph type="body" sz="quarter" idx="13" hasCustomPrompt="1"/>
          </p:nvPr>
        </p:nvSpPr>
        <p:spPr>
          <a:xfrm flipV="1">
            <a:off x="0" y="0"/>
            <a:ext cx="8112124" cy="6858000"/>
          </a:xfrm>
          <a:custGeom>
            <a:avLst/>
            <a:gdLst>
              <a:gd name="connsiteX0" fmla="*/ 811590 w 8112124"/>
              <a:gd name="connsiteY0" fmla="*/ 434161 h 6858000"/>
              <a:gd name="connsiteX1" fmla="*/ 812551 w 8112124"/>
              <a:gd name="connsiteY1" fmla="*/ 432018 h 6858000"/>
              <a:gd name="connsiteX2" fmla="*/ 842986 w 8112124"/>
              <a:gd name="connsiteY2" fmla="*/ 329216 h 6858000"/>
              <a:gd name="connsiteX3" fmla="*/ 842084 w 8112124"/>
              <a:gd name="connsiteY3" fmla="*/ 327192 h 6858000"/>
              <a:gd name="connsiteX4" fmla="*/ 841381 w 8112124"/>
              <a:gd name="connsiteY4" fmla="*/ 327094 h 6858000"/>
              <a:gd name="connsiteX5" fmla="*/ 781809 w 8112124"/>
              <a:gd name="connsiteY5" fmla="*/ 327094 h 6858000"/>
              <a:gd name="connsiteX6" fmla="*/ 780110 w 8112124"/>
              <a:gd name="connsiteY6" fmla="*/ 328532 h 6858000"/>
              <a:gd name="connsiteX7" fmla="*/ 780204 w 8112124"/>
              <a:gd name="connsiteY7" fmla="*/ 329216 h 6858000"/>
              <a:gd name="connsiteX8" fmla="*/ 810640 w 8112124"/>
              <a:gd name="connsiteY8" fmla="*/ 432018 h 6858000"/>
              <a:gd name="connsiteX9" fmla="*/ 811590 w 8112124"/>
              <a:gd name="connsiteY9" fmla="*/ 434161 h 6858000"/>
              <a:gd name="connsiteX10" fmla="*/ 587692 w 8112124"/>
              <a:gd name="connsiteY10" fmla="*/ 434161 h 6858000"/>
              <a:gd name="connsiteX11" fmla="*/ 588641 w 8112124"/>
              <a:gd name="connsiteY11" fmla="*/ 432018 h 6858000"/>
              <a:gd name="connsiteX12" fmla="*/ 619077 w 8112124"/>
              <a:gd name="connsiteY12" fmla="*/ 329216 h 6858000"/>
              <a:gd name="connsiteX13" fmla="*/ 618198 w 8112124"/>
              <a:gd name="connsiteY13" fmla="*/ 327196 h 6858000"/>
              <a:gd name="connsiteX14" fmla="*/ 617483 w 8112124"/>
              <a:gd name="connsiteY14" fmla="*/ 327094 h 6858000"/>
              <a:gd name="connsiteX15" fmla="*/ 557911 w 8112124"/>
              <a:gd name="connsiteY15" fmla="*/ 327094 h 6858000"/>
              <a:gd name="connsiteX16" fmla="*/ 556210 w 8112124"/>
              <a:gd name="connsiteY16" fmla="*/ 328522 h 6858000"/>
              <a:gd name="connsiteX17" fmla="*/ 556306 w 8112124"/>
              <a:gd name="connsiteY17" fmla="*/ 329216 h 6858000"/>
              <a:gd name="connsiteX18" fmla="*/ 586752 w 8112124"/>
              <a:gd name="connsiteY18" fmla="*/ 432018 h 6858000"/>
              <a:gd name="connsiteX19" fmla="*/ 587692 w 8112124"/>
              <a:gd name="connsiteY19" fmla="*/ 434161 h 6858000"/>
              <a:gd name="connsiteX20" fmla="*/ 543817 w 8112124"/>
              <a:gd name="connsiteY20" fmla="*/ 505535 h 6858000"/>
              <a:gd name="connsiteX21" fmla="*/ 540861 w 8112124"/>
              <a:gd name="connsiteY21" fmla="*/ 503424 h 6858000"/>
              <a:gd name="connsiteX22" fmla="*/ 443053 w 8112124"/>
              <a:gd name="connsiteY22" fmla="*/ 224514 h 6858000"/>
              <a:gd name="connsiteX23" fmla="*/ 443767 w 8112124"/>
              <a:gd name="connsiteY23" fmla="*/ 222546 h 6858000"/>
              <a:gd name="connsiteX24" fmla="*/ 444542 w 8112124"/>
              <a:gd name="connsiteY24" fmla="*/ 222413 h 6858000"/>
              <a:gd name="connsiteX25" fmla="*/ 521743 w 8112124"/>
              <a:gd name="connsiteY25" fmla="*/ 222413 h 6858000"/>
              <a:gd name="connsiteX26" fmla="*/ 524604 w 8112124"/>
              <a:gd name="connsiteY26" fmla="*/ 224546 h 6858000"/>
              <a:gd name="connsiteX27" fmla="*/ 537103 w 8112124"/>
              <a:gd name="connsiteY27" fmla="*/ 266287 h 6858000"/>
              <a:gd name="connsiteX28" fmla="*/ 539975 w 8112124"/>
              <a:gd name="connsiteY28" fmla="*/ 268420 h 6858000"/>
              <a:gd name="connsiteX29" fmla="*/ 635418 w 8112124"/>
              <a:gd name="connsiteY29" fmla="*/ 268420 h 6858000"/>
              <a:gd name="connsiteX30" fmla="*/ 638279 w 8112124"/>
              <a:gd name="connsiteY30" fmla="*/ 266287 h 6858000"/>
              <a:gd name="connsiteX31" fmla="*/ 650789 w 8112124"/>
              <a:gd name="connsiteY31" fmla="*/ 224546 h 6858000"/>
              <a:gd name="connsiteX32" fmla="*/ 653650 w 8112124"/>
              <a:gd name="connsiteY32" fmla="*/ 222413 h 6858000"/>
              <a:gd name="connsiteX33" fmla="*/ 745642 w 8112124"/>
              <a:gd name="connsiteY33" fmla="*/ 222413 h 6858000"/>
              <a:gd name="connsiteX34" fmla="*/ 748502 w 8112124"/>
              <a:gd name="connsiteY34" fmla="*/ 224546 h 6858000"/>
              <a:gd name="connsiteX35" fmla="*/ 761012 w 8112124"/>
              <a:gd name="connsiteY35" fmla="*/ 266287 h 6858000"/>
              <a:gd name="connsiteX36" fmla="*/ 763873 w 8112124"/>
              <a:gd name="connsiteY36" fmla="*/ 268420 h 6858000"/>
              <a:gd name="connsiteX37" fmla="*/ 859328 w 8112124"/>
              <a:gd name="connsiteY37" fmla="*/ 268420 h 6858000"/>
              <a:gd name="connsiteX38" fmla="*/ 862188 w 8112124"/>
              <a:gd name="connsiteY38" fmla="*/ 266287 h 6858000"/>
              <a:gd name="connsiteX39" fmla="*/ 874677 w 8112124"/>
              <a:gd name="connsiteY39" fmla="*/ 224546 h 6858000"/>
              <a:gd name="connsiteX40" fmla="*/ 877538 w 8112124"/>
              <a:gd name="connsiteY40" fmla="*/ 222413 h 6858000"/>
              <a:gd name="connsiteX41" fmla="*/ 1009888 w 8112124"/>
              <a:gd name="connsiteY41" fmla="*/ 222413 h 6858000"/>
              <a:gd name="connsiteX42" fmla="*/ 1012126 w 8112124"/>
              <a:gd name="connsiteY42" fmla="*/ 224641 h 6858000"/>
              <a:gd name="connsiteX43" fmla="*/ 1012126 w 8112124"/>
              <a:gd name="connsiteY43" fmla="*/ 299879 h 6858000"/>
              <a:gd name="connsiteX44" fmla="*/ 1013678 w 8112124"/>
              <a:gd name="connsiteY44" fmla="*/ 303711 h 6858000"/>
              <a:gd name="connsiteX45" fmla="*/ 1042910 w 8112124"/>
              <a:gd name="connsiteY45" fmla="*/ 333819 h 6858000"/>
              <a:gd name="connsiteX46" fmla="*/ 1045265 w 8112124"/>
              <a:gd name="connsiteY46" fmla="*/ 334014 h 6858000"/>
              <a:gd name="connsiteX47" fmla="*/ 1045654 w 8112124"/>
              <a:gd name="connsiteY47" fmla="*/ 333534 h 6858000"/>
              <a:gd name="connsiteX48" fmla="*/ 1114041 w 8112124"/>
              <a:gd name="connsiteY48" fmla="*/ 224303 h 6858000"/>
              <a:gd name="connsiteX49" fmla="*/ 1117542 w 8112124"/>
              <a:gd name="connsiteY49" fmla="*/ 222413 h 6858000"/>
              <a:gd name="connsiteX50" fmla="*/ 1214827 w 8112124"/>
              <a:gd name="connsiteY50" fmla="*/ 222413 h 6858000"/>
              <a:gd name="connsiteX51" fmla="*/ 1215840 w 8112124"/>
              <a:gd name="connsiteY51" fmla="*/ 224282 h 6858000"/>
              <a:gd name="connsiteX52" fmla="*/ 1106842 w 8112124"/>
              <a:gd name="connsiteY52" fmla="*/ 392240 h 6858000"/>
              <a:gd name="connsiteX53" fmla="*/ 1107148 w 8112124"/>
              <a:gd name="connsiteY53" fmla="*/ 395724 h 6858000"/>
              <a:gd name="connsiteX54" fmla="*/ 1207532 w 8112124"/>
              <a:gd name="connsiteY54" fmla="*/ 503899 h 6858000"/>
              <a:gd name="connsiteX55" fmla="*/ 1206825 w 8112124"/>
              <a:gd name="connsiteY55" fmla="*/ 505535 h 6858000"/>
              <a:gd name="connsiteX56" fmla="*/ 1109766 w 8112124"/>
              <a:gd name="connsiteY56" fmla="*/ 505535 h 6858000"/>
              <a:gd name="connsiteX57" fmla="*/ 1106092 w 8112124"/>
              <a:gd name="connsiteY57" fmla="*/ 503836 h 6858000"/>
              <a:gd name="connsiteX58" fmla="*/ 1013573 w 8112124"/>
              <a:gd name="connsiteY58" fmla="*/ 396188 h 6858000"/>
              <a:gd name="connsiteX59" fmla="*/ 1012126 w 8112124"/>
              <a:gd name="connsiteY59" fmla="*/ 396737 h 6858000"/>
              <a:gd name="connsiteX60" fmla="*/ 1012126 w 8112124"/>
              <a:gd name="connsiteY60" fmla="*/ 503308 h 6858000"/>
              <a:gd name="connsiteX61" fmla="*/ 1009888 w 8112124"/>
              <a:gd name="connsiteY61" fmla="*/ 505535 h 6858000"/>
              <a:gd name="connsiteX62" fmla="*/ 938134 w 8112124"/>
              <a:gd name="connsiteY62" fmla="*/ 505535 h 6858000"/>
              <a:gd name="connsiteX63" fmla="*/ 935917 w 8112124"/>
              <a:gd name="connsiteY63" fmla="*/ 503308 h 6858000"/>
              <a:gd name="connsiteX64" fmla="*/ 935917 w 8112124"/>
              <a:gd name="connsiteY64" fmla="*/ 326313 h 6858000"/>
              <a:gd name="connsiteX65" fmla="*/ 954581 w 8112124"/>
              <a:gd name="connsiteY65" fmla="*/ 277404 h 6858000"/>
              <a:gd name="connsiteX66" fmla="*/ 932169 w 8112124"/>
              <a:gd name="connsiteY66" fmla="*/ 235768 h 6858000"/>
              <a:gd name="connsiteX67" fmla="*/ 909641 w 8112124"/>
              <a:gd name="connsiteY67" fmla="*/ 279790 h 6858000"/>
              <a:gd name="connsiteX68" fmla="*/ 909641 w 8112124"/>
              <a:gd name="connsiteY68" fmla="*/ 358385 h 6858000"/>
              <a:gd name="connsiteX69" fmla="*/ 859391 w 8112124"/>
              <a:gd name="connsiteY69" fmla="*/ 503413 h 6858000"/>
              <a:gd name="connsiteX70" fmla="*/ 856435 w 8112124"/>
              <a:gd name="connsiteY70" fmla="*/ 505535 h 6858000"/>
              <a:gd name="connsiteX71" fmla="*/ 767716 w 8112124"/>
              <a:gd name="connsiteY71" fmla="*/ 505535 h 6858000"/>
              <a:gd name="connsiteX72" fmla="*/ 764760 w 8112124"/>
              <a:gd name="connsiteY72" fmla="*/ 503424 h 6858000"/>
              <a:gd name="connsiteX73" fmla="*/ 700543 w 8112124"/>
              <a:gd name="connsiteY73" fmla="*/ 320317 h 6858000"/>
              <a:gd name="connsiteX74" fmla="*/ 699086 w 8112124"/>
              <a:gd name="connsiteY74" fmla="*/ 320317 h 6858000"/>
              <a:gd name="connsiteX75" fmla="*/ 635482 w 8112124"/>
              <a:gd name="connsiteY75" fmla="*/ 503413 h 6858000"/>
              <a:gd name="connsiteX76" fmla="*/ 632526 w 8112124"/>
              <a:gd name="connsiteY76" fmla="*/ 505535 h 6858000"/>
              <a:gd name="connsiteX77" fmla="*/ 0 w 8112124"/>
              <a:gd name="connsiteY77" fmla="*/ 6858000 h 6858000"/>
              <a:gd name="connsiteX78" fmla="*/ 4048124 w 8112124"/>
              <a:gd name="connsiteY78" fmla="*/ 6858000 h 6858000"/>
              <a:gd name="connsiteX79" fmla="*/ 7191556 w 8112124"/>
              <a:gd name="connsiteY79" fmla="*/ 6858000 h 6858000"/>
              <a:gd name="connsiteX80" fmla="*/ 7758827 w 8112124"/>
              <a:gd name="connsiteY80" fmla="*/ 3409950 h 6858000"/>
              <a:gd name="connsiteX81" fmla="*/ 7720691 w 8112124"/>
              <a:gd name="connsiteY81" fmla="*/ 0 h 6858000"/>
              <a:gd name="connsiteX82" fmla="*/ 4048124 w 8112124"/>
              <a:gd name="connsiteY82" fmla="*/ 0 h 6858000"/>
              <a:gd name="connsiteX83" fmla="*/ 0 w 8112124"/>
              <a:gd name="connsiteY8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112124" h="6858000">
                <a:moveTo>
                  <a:pt x="811590" y="434161"/>
                </a:moveTo>
                <a:cubicBezTo>
                  <a:pt x="811780" y="434161"/>
                  <a:pt x="812213" y="433190"/>
                  <a:pt x="812551" y="432018"/>
                </a:cubicBezTo>
                <a:lnTo>
                  <a:pt x="842986" y="329216"/>
                </a:lnTo>
                <a:cubicBezTo>
                  <a:pt x="843296" y="328408"/>
                  <a:pt x="842892" y="327502"/>
                  <a:pt x="842084" y="327192"/>
                </a:cubicBezTo>
                <a:cubicBezTo>
                  <a:pt x="841860" y="327106"/>
                  <a:pt x="841620" y="327073"/>
                  <a:pt x="841381" y="327094"/>
                </a:cubicBezTo>
                <a:lnTo>
                  <a:pt x="781809" y="327094"/>
                </a:lnTo>
                <a:cubicBezTo>
                  <a:pt x="780943" y="327022"/>
                  <a:pt x="780182" y="327666"/>
                  <a:pt x="780110" y="328532"/>
                </a:cubicBezTo>
                <a:cubicBezTo>
                  <a:pt x="780090" y="328764"/>
                  <a:pt x="780123" y="328998"/>
                  <a:pt x="780204" y="329216"/>
                </a:cubicBezTo>
                <a:lnTo>
                  <a:pt x="810640" y="432018"/>
                </a:lnTo>
                <a:cubicBezTo>
                  <a:pt x="810784" y="432797"/>
                  <a:pt x="811109" y="433531"/>
                  <a:pt x="811590" y="434161"/>
                </a:cubicBezTo>
                <a:close/>
                <a:moveTo>
                  <a:pt x="587692" y="434161"/>
                </a:moveTo>
                <a:cubicBezTo>
                  <a:pt x="588172" y="433531"/>
                  <a:pt x="588498" y="432797"/>
                  <a:pt x="588641" y="432018"/>
                </a:cubicBezTo>
                <a:lnTo>
                  <a:pt x="619077" y="329216"/>
                </a:lnTo>
                <a:cubicBezTo>
                  <a:pt x="619392" y="328416"/>
                  <a:pt x="618999" y="327511"/>
                  <a:pt x="618198" y="327196"/>
                </a:cubicBezTo>
                <a:cubicBezTo>
                  <a:pt x="617971" y="327106"/>
                  <a:pt x="617726" y="327071"/>
                  <a:pt x="617483" y="327094"/>
                </a:cubicBezTo>
                <a:lnTo>
                  <a:pt x="557911" y="327094"/>
                </a:lnTo>
                <a:cubicBezTo>
                  <a:pt x="557047" y="327019"/>
                  <a:pt x="556285" y="327658"/>
                  <a:pt x="556210" y="328522"/>
                </a:cubicBezTo>
                <a:cubicBezTo>
                  <a:pt x="556189" y="328758"/>
                  <a:pt x="556222" y="328995"/>
                  <a:pt x="556306" y="329216"/>
                </a:cubicBezTo>
                <a:lnTo>
                  <a:pt x="586752" y="432018"/>
                </a:lnTo>
                <a:cubicBezTo>
                  <a:pt x="586899" y="432794"/>
                  <a:pt x="587220" y="433527"/>
                  <a:pt x="587692" y="434161"/>
                </a:cubicBezTo>
                <a:close/>
                <a:moveTo>
                  <a:pt x="543817" y="505535"/>
                </a:moveTo>
                <a:cubicBezTo>
                  <a:pt x="542502" y="505476"/>
                  <a:pt x="541345" y="504649"/>
                  <a:pt x="540861" y="503424"/>
                </a:cubicBezTo>
                <a:lnTo>
                  <a:pt x="443053" y="224514"/>
                </a:lnTo>
                <a:cubicBezTo>
                  <a:pt x="442706" y="223774"/>
                  <a:pt x="443026" y="222892"/>
                  <a:pt x="443767" y="222546"/>
                </a:cubicBezTo>
                <a:cubicBezTo>
                  <a:pt x="444008" y="222433"/>
                  <a:pt x="444276" y="222387"/>
                  <a:pt x="444542" y="222413"/>
                </a:cubicBezTo>
                <a:lnTo>
                  <a:pt x="521743" y="222413"/>
                </a:lnTo>
                <a:cubicBezTo>
                  <a:pt x="523044" y="222470"/>
                  <a:pt x="524178" y="223316"/>
                  <a:pt x="524604" y="224546"/>
                </a:cubicBezTo>
                <a:lnTo>
                  <a:pt x="537103" y="266287"/>
                </a:lnTo>
                <a:cubicBezTo>
                  <a:pt x="537531" y="267521"/>
                  <a:pt x="538670" y="268366"/>
                  <a:pt x="539975" y="268420"/>
                </a:cubicBezTo>
                <a:lnTo>
                  <a:pt x="635418" y="268420"/>
                </a:lnTo>
                <a:cubicBezTo>
                  <a:pt x="636718" y="268360"/>
                  <a:pt x="637850" y="267516"/>
                  <a:pt x="638279" y="266287"/>
                </a:cubicBezTo>
                <a:lnTo>
                  <a:pt x="650789" y="224546"/>
                </a:lnTo>
                <a:cubicBezTo>
                  <a:pt x="651218" y="223318"/>
                  <a:pt x="652350" y="222474"/>
                  <a:pt x="653650" y="222413"/>
                </a:cubicBezTo>
                <a:lnTo>
                  <a:pt x="745642" y="222413"/>
                </a:lnTo>
                <a:cubicBezTo>
                  <a:pt x="746942" y="222470"/>
                  <a:pt x="748076" y="223316"/>
                  <a:pt x="748502" y="224546"/>
                </a:cubicBezTo>
                <a:lnTo>
                  <a:pt x="761012" y="266287"/>
                </a:lnTo>
                <a:cubicBezTo>
                  <a:pt x="761433" y="267521"/>
                  <a:pt x="762570" y="268369"/>
                  <a:pt x="763873" y="268420"/>
                </a:cubicBezTo>
                <a:lnTo>
                  <a:pt x="859328" y="268420"/>
                </a:lnTo>
                <a:cubicBezTo>
                  <a:pt x="860627" y="268360"/>
                  <a:pt x="861759" y="267516"/>
                  <a:pt x="862188" y="266287"/>
                </a:cubicBezTo>
                <a:lnTo>
                  <a:pt x="874677" y="224546"/>
                </a:lnTo>
                <a:cubicBezTo>
                  <a:pt x="875109" y="223320"/>
                  <a:pt x="876239" y="222477"/>
                  <a:pt x="877538" y="222413"/>
                </a:cubicBezTo>
                <a:lnTo>
                  <a:pt x="1009888" y="222413"/>
                </a:lnTo>
                <a:cubicBezTo>
                  <a:pt x="1011119" y="222417"/>
                  <a:pt x="1012118" y="223410"/>
                  <a:pt x="1012126" y="224641"/>
                </a:cubicBezTo>
                <a:lnTo>
                  <a:pt x="1012126" y="299879"/>
                </a:lnTo>
                <a:cubicBezTo>
                  <a:pt x="1012196" y="301295"/>
                  <a:pt x="1012743" y="302646"/>
                  <a:pt x="1013678" y="303711"/>
                </a:cubicBezTo>
                <a:lnTo>
                  <a:pt x="1042910" y="333819"/>
                </a:lnTo>
                <a:cubicBezTo>
                  <a:pt x="1043506" y="334523"/>
                  <a:pt x="1044560" y="334610"/>
                  <a:pt x="1045265" y="334014"/>
                </a:cubicBezTo>
                <a:cubicBezTo>
                  <a:pt x="1045423" y="333879"/>
                  <a:pt x="1045555" y="333717"/>
                  <a:pt x="1045654" y="333534"/>
                </a:cubicBezTo>
                <a:lnTo>
                  <a:pt x="1114041" y="224303"/>
                </a:lnTo>
                <a:cubicBezTo>
                  <a:pt x="1114797" y="223104"/>
                  <a:pt x="1116125" y="222387"/>
                  <a:pt x="1117542" y="222413"/>
                </a:cubicBezTo>
                <a:lnTo>
                  <a:pt x="1214827" y="222413"/>
                </a:lnTo>
                <a:cubicBezTo>
                  <a:pt x="1216062" y="222413"/>
                  <a:pt x="1216516" y="223258"/>
                  <a:pt x="1215840" y="224282"/>
                </a:cubicBezTo>
                <a:lnTo>
                  <a:pt x="1106842" y="392240"/>
                </a:lnTo>
                <a:cubicBezTo>
                  <a:pt x="1106172" y="393344"/>
                  <a:pt x="1106296" y="394754"/>
                  <a:pt x="1107148" y="395724"/>
                </a:cubicBezTo>
                <a:lnTo>
                  <a:pt x="1207532" y="503899"/>
                </a:lnTo>
                <a:cubicBezTo>
                  <a:pt x="1208366" y="504796"/>
                  <a:pt x="1208049" y="505535"/>
                  <a:pt x="1206825" y="505535"/>
                </a:cubicBezTo>
                <a:lnTo>
                  <a:pt x="1109766" y="505535"/>
                </a:lnTo>
                <a:cubicBezTo>
                  <a:pt x="1108370" y="505454"/>
                  <a:pt x="1107057" y="504847"/>
                  <a:pt x="1106092" y="503836"/>
                </a:cubicBezTo>
                <a:lnTo>
                  <a:pt x="1013573" y="396188"/>
                </a:lnTo>
                <a:cubicBezTo>
                  <a:pt x="1012770" y="395259"/>
                  <a:pt x="1012126" y="395513"/>
                  <a:pt x="1012126" y="396737"/>
                </a:cubicBezTo>
                <a:lnTo>
                  <a:pt x="1012126" y="503308"/>
                </a:lnTo>
                <a:cubicBezTo>
                  <a:pt x="1012117" y="504538"/>
                  <a:pt x="1011119" y="505532"/>
                  <a:pt x="1009888" y="505535"/>
                </a:cubicBezTo>
                <a:lnTo>
                  <a:pt x="938134" y="505535"/>
                </a:lnTo>
                <a:cubicBezTo>
                  <a:pt x="936911" y="505523"/>
                  <a:pt x="935923" y="504531"/>
                  <a:pt x="935917" y="503308"/>
                </a:cubicBezTo>
                <a:lnTo>
                  <a:pt x="935917" y="326313"/>
                </a:lnTo>
                <a:cubicBezTo>
                  <a:pt x="935526" y="293556"/>
                  <a:pt x="942853" y="297683"/>
                  <a:pt x="954581" y="277404"/>
                </a:cubicBezTo>
                <a:cubicBezTo>
                  <a:pt x="964198" y="260808"/>
                  <a:pt x="955996" y="237404"/>
                  <a:pt x="932169" y="235768"/>
                </a:cubicBezTo>
                <a:cubicBezTo>
                  <a:pt x="912291" y="234395"/>
                  <a:pt x="894798" y="257061"/>
                  <a:pt x="909641" y="279790"/>
                </a:cubicBezTo>
                <a:cubicBezTo>
                  <a:pt x="925318" y="303753"/>
                  <a:pt x="931895" y="292658"/>
                  <a:pt x="909641" y="358385"/>
                </a:cubicBezTo>
                <a:lnTo>
                  <a:pt x="859391" y="503413"/>
                </a:lnTo>
                <a:cubicBezTo>
                  <a:pt x="858913" y="504643"/>
                  <a:pt x="857754" y="505475"/>
                  <a:pt x="856435" y="505535"/>
                </a:cubicBezTo>
                <a:lnTo>
                  <a:pt x="767716" y="505535"/>
                </a:lnTo>
                <a:cubicBezTo>
                  <a:pt x="766400" y="505476"/>
                  <a:pt x="765243" y="504649"/>
                  <a:pt x="764760" y="503424"/>
                </a:cubicBezTo>
                <a:lnTo>
                  <a:pt x="700543" y="320317"/>
                </a:lnTo>
                <a:cubicBezTo>
                  <a:pt x="700131" y="319156"/>
                  <a:pt x="699477" y="319156"/>
                  <a:pt x="699086" y="320317"/>
                </a:cubicBezTo>
                <a:lnTo>
                  <a:pt x="635482" y="503413"/>
                </a:lnTo>
                <a:cubicBezTo>
                  <a:pt x="635003" y="504643"/>
                  <a:pt x="633844" y="505475"/>
                  <a:pt x="632526" y="505535"/>
                </a:cubicBezTo>
                <a:close/>
                <a:moveTo>
                  <a:pt x="0" y="6858000"/>
                </a:moveTo>
                <a:lnTo>
                  <a:pt x="4048124" y="6858000"/>
                </a:lnTo>
                <a:lnTo>
                  <a:pt x="7191556" y="6858000"/>
                </a:lnTo>
                <a:cubicBezTo>
                  <a:pt x="7015178" y="6186488"/>
                  <a:pt x="7010411" y="5086350"/>
                  <a:pt x="7758827" y="3409950"/>
                </a:cubicBezTo>
                <a:cubicBezTo>
                  <a:pt x="8464339" y="1833563"/>
                  <a:pt x="7930438" y="438150"/>
                  <a:pt x="7720691" y="0"/>
                </a:cubicBezTo>
                <a:lnTo>
                  <a:pt x="4048124" y="0"/>
                </a:lnTo>
                <a:lnTo>
                  <a:pt x="0" y="0"/>
                </a:lnTo>
                <a:close/>
              </a:path>
            </a:pathLst>
          </a:custGeom>
          <a:solidFill>
            <a:schemeClr val="accent1"/>
          </a:solidFill>
        </p:spPr>
        <p:txBody>
          <a:bodyPr wrap="square">
            <a:noAutofit/>
          </a:bodyPr>
          <a:lstStyle>
            <a:lvl1pPr marL="0" indent="0">
              <a:buNone/>
              <a:defRPr/>
            </a:lvl1pPr>
          </a:lstStyle>
          <a:p>
            <a:pPr lvl="0"/>
            <a:r>
              <a:rPr lang="en-US"/>
              <a:t> </a:t>
            </a:r>
          </a:p>
        </p:txBody>
      </p:sp>
      <p:sp>
        <p:nvSpPr>
          <p:cNvPr id="3" name="Date Placeholder 2">
            <a:extLst>
              <a:ext uri="{FF2B5EF4-FFF2-40B4-BE49-F238E27FC236}">
                <a16:creationId xmlns:a16="http://schemas.microsoft.com/office/drawing/2014/main" id="{D0BA4B97-D512-4CAF-9135-E03D6B5583A6}"/>
              </a:ext>
            </a:extLst>
          </p:cNvPr>
          <p:cNvSpPr>
            <a:spLocks noGrp="1"/>
          </p:cNvSpPr>
          <p:nvPr>
            <p:ph type="dt" sz="half" idx="10"/>
          </p:nvPr>
        </p:nvSpPr>
        <p:spPr/>
        <p:txBody>
          <a:bodyPr/>
          <a:lstStyle/>
          <a:p>
            <a:fld id="{E2569DFB-1DB4-4BD4-983A-6BB444EF7B5A}" type="datetime1">
              <a:rPr lang="en-GB" smtClean="0"/>
              <a:t>21/11/2024</a:t>
            </a:fld>
            <a:endParaRPr lang="en-US" dirty="0"/>
          </a:p>
        </p:txBody>
      </p:sp>
      <p:sp>
        <p:nvSpPr>
          <p:cNvPr id="5" name="Slide Number Placeholder 4">
            <a:extLst>
              <a:ext uri="{FF2B5EF4-FFF2-40B4-BE49-F238E27FC236}">
                <a16:creationId xmlns:a16="http://schemas.microsoft.com/office/drawing/2014/main" id="{C39A4DE8-912C-4387-B0AD-E3BAC4DC97CD}"/>
              </a:ext>
            </a:extLst>
          </p:cNvPr>
          <p:cNvSpPr>
            <a:spLocks noGrp="1"/>
          </p:cNvSpPr>
          <p:nvPr>
            <p:ph type="sldNum" sz="quarter" idx="12"/>
          </p:nvPr>
        </p:nvSpPr>
        <p:spPr/>
        <p:txBody>
          <a:bodyPr/>
          <a:lstStyle/>
          <a:p>
            <a:fld id="{4803DD7B-12C8-43B8-9F45-989336E79744}" type="slidenum">
              <a:rPr lang="en-US" smtClean="0"/>
              <a:pPr/>
              <a:t>‹#›</a:t>
            </a:fld>
            <a:endParaRPr lang="en-US" dirty="0"/>
          </a:p>
        </p:txBody>
      </p:sp>
      <p:sp>
        <p:nvSpPr>
          <p:cNvPr id="12" name="Content Placeholder 7">
            <a:extLst>
              <a:ext uri="{FF2B5EF4-FFF2-40B4-BE49-F238E27FC236}">
                <a16:creationId xmlns:a16="http://schemas.microsoft.com/office/drawing/2014/main" id="{D5EA6B99-3C9C-4BB1-8DD3-CB6727C126C6}"/>
              </a:ext>
            </a:extLst>
          </p:cNvPr>
          <p:cNvSpPr>
            <a:spLocks noGrp="1"/>
          </p:cNvSpPr>
          <p:nvPr>
            <p:ph sz="quarter" idx="16"/>
          </p:nvPr>
        </p:nvSpPr>
        <p:spPr>
          <a:xfrm>
            <a:off x="8526463" y="1219200"/>
            <a:ext cx="3222624" cy="4910138"/>
          </a:xfrm>
        </p:spPr>
        <p:txBody>
          <a:bodyPr/>
          <a:lstStyle>
            <a:lvl3pPr>
              <a:lnSpc>
                <a:spcPct val="9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2">
            <a:extLst>
              <a:ext uri="{FF2B5EF4-FFF2-40B4-BE49-F238E27FC236}">
                <a16:creationId xmlns:a16="http://schemas.microsoft.com/office/drawing/2014/main" id="{CFB2899E-E2CA-4FE3-B171-DBFAC94CB5D1}"/>
              </a:ext>
            </a:extLst>
          </p:cNvPr>
          <p:cNvSpPr>
            <a:spLocks noGrp="1"/>
          </p:cNvSpPr>
          <p:nvPr>
            <p:ph type="title"/>
          </p:nvPr>
        </p:nvSpPr>
        <p:spPr>
          <a:xfrm>
            <a:off x="8509000" y="221456"/>
            <a:ext cx="3240088" cy="775597"/>
          </a:xfrm>
        </p:spPr>
        <p:txBody>
          <a:bodyPr/>
          <a:lstStyle/>
          <a:p>
            <a:r>
              <a:rPr lang="en-US"/>
              <a:t>Click to edit Master title style</a:t>
            </a:r>
            <a:endParaRPr lang="en-US" dirty="0"/>
          </a:p>
        </p:txBody>
      </p:sp>
    </p:spTree>
    <p:extLst>
      <p:ext uri="{BB962C8B-B14F-4D97-AF65-F5344CB8AC3E}">
        <p14:creationId xmlns:p14="http://schemas.microsoft.com/office/powerpoint/2010/main" val="992119003"/>
      </p:ext>
    </p:extLst>
  </p:cSld>
  <p:clrMapOvr>
    <a:masterClrMapping/>
  </p:clrMapOvr>
  <p:extLst>
    <p:ext uri="{DCECCB84-F9BA-43D5-87BE-67443E8EF086}">
      <p15:sldGuideLst xmlns:p15="http://schemas.microsoft.com/office/powerpoint/2012/main">
        <p15:guide id="1" pos="281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picture right_AAK Sky Blue">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EF8D621-2565-4951-A9F9-874D9D49B001}"/>
              </a:ext>
            </a:extLst>
          </p:cNvPr>
          <p:cNvSpPr>
            <a:spLocks noGrp="1"/>
          </p:cNvSpPr>
          <p:nvPr>
            <p:ph type="pic" sz="quarter" idx="16"/>
          </p:nvPr>
        </p:nvSpPr>
        <p:spPr>
          <a:xfrm>
            <a:off x="4475163" y="0"/>
            <a:ext cx="7716837" cy="6858000"/>
          </a:xfrm>
          <a:custGeom>
            <a:avLst/>
            <a:gdLst>
              <a:gd name="connsiteX0" fmla="*/ 920567 w 7716837"/>
              <a:gd name="connsiteY0" fmla="*/ 0 h 6858000"/>
              <a:gd name="connsiteX1" fmla="*/ 4043657 w 7716837"/>
              <a:gd name="connsiteY1" fmla="*/ 0 h 6858000"/>
              <a:gd name="connsiteX2" fmla="*/ 4065587 w 7716837"/>
              <a:gd name="connsiteY2" fmla="*/ 0 h 6858000"/>
              <a:gd name="connsiteX3" fmla="*/ 7716837 w 7716837"/>
              <a:gd name="connsiteY3" fmla="*/ 0 h 6858000"/>
              <a:gd name="connsiteX4" fmla="*/ 7716837 w 7716837"/>
              <a:gd name="connsiteY4" fmla="*/ 6858000 h 6858000"/>
              <a:gd name="connsiteX5" fmla="*/ 4065587 w 7716837"/>
              <a:gd name="connsiteY5" fmla="*/ 6858000 h 6858000"/>
              <a:gd name="connsiteX6" fmla="*/ 391433 w 7716837"/>
              <a:gd name="connsiteY6" fmla="*/ 6858000 h 6858000"/>
              <a:gd name="connsiteX7" fmla="*/ 353297 w 7716837"/>
              <a:gd name="connsiteY7" fmla="*/ 3448050 h 6858000"/>
              <a:gd name="connsiteX8" fmla="*/ 920567 w 771683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6837" h="6858000">
                <a:moveTo>
                  <a:pt x="920567" y="0"/>
                </a:moveTo>
                <a:cubicBezTo>
                  <a:pt x="2582752" y="0"/>
                  <a:pt x="3517731" y="0"/>
                  <a:pt x="4043657" y="0"/>
                </a:cubicBezTo>
                <a:lnTo>
                  <a:pt x="4065587" y="0"/>
                </a:lnTo>
                <a:lnTo>
                  <a:pt x="7716837" y="0"/>
                </a:lnTo>
                <a:lnTo>
                  <a:pt x="7716837" y="6858000"/>
                </a:lnTo>
                <a:lnTo>
                  <a:pt x="406558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bg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457192F-2BDD-492B-849D-27DFCF3EE364}" type="datetime1">
              <a:rPr lang="en-GB" smtClean="0"/>
              <a:t>21/11/2024</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03DD7B-12C8-43B8-9F45-989336E79744}" type="slidenum">
              <a:rPr lang="en-US" smtClean="0"/>
              <a:pPr/>
              <a:t>‹#›</a:t>
            </a:fld>
            <a:endParaRPr lang="en-US" dirty="0"/>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2913" y="1219200"/>
            <a:ext cx="3608385" cy="4910137"/>
          </a:xfrm>
        </p:spPr>
        <p:txBody>
          <a:bodyPr/>
          <a:lstStyle>
            <a:lvl1pPr>
              <a:lnSpc>
                <a:spcPct val="90000"/>
              </a:lnSpc>
              <a:spcBef>
                <a:spcPts val="600"/>
              </a:spcBef>
              <a:spcAft>
                <a:spcPts val="0"/>
              </a:spcAft>
              <a:defRPr>
                <a:solidFill>
                  <a:schemeClr val="bg1"/>
                </a:solidFill>
              </a:defRPr>
            </a:lvl1pPr>
            <a:lvl2pPr>
              <a:lnSpc>
                <a:spcPct val="90000"/>
              </a:lnSpc>
              <a:spcBef>
                <a:spcPts val="600"/>
              </a:spcBef>
              <a:spcAft>
                <a:spcPts val="0"/>
              </a:spcAft>
              <a:defRPr>
                <a:solidFill>
                  <a:schemeClr val="bg1"/>
                </a:solidFill>
              </a:defRPr>
            </a:lvl2pPr>
            <a:lvl3pPr>
              <a:lnSpc>
                <a:spcPct val="90000"/>
              </a:lnSpc>
              <a:spcBef>
                <a:spcPts val="600"/>
              </a:spcBef>
              <a:spcAft>
                <a:spcPts val="0"/>
              </a:spcAft>
              <a:defRPr>
                <a:solidFill>
                  <a:schemeClr val="bg1"/>
                </a:solidFill>
              </a:defRPr>
            </a:lvl3pPr>
            <a:lvl4pPr>
              <a:lnSpc>
                <a:spcPct val="90000"/>
              </a:lnSpc>
              <a:spcBef>
                <a:spcPts val="600"/>
              </a:spcBef>
              <a:spcAft>
                <a:spcPts val="0"/>
              </a:spcAft>
              <a:defRPr>
                <a:solidFill>
                  <a:schemeClr val="bg1"/>
                </a:solidFill>
              </a:defRPr>
            </a:lvl4pPr>
            <a:lvl5pPr>
              <a:lnSpc>
                <a:spcPct val="90000"/>
              </a:lnSpc>
              <a:spcBef>
                <a:spcPts val="600"/>
              </a:spcBef>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009AB31A-494F-4409-9C8A-3C88DED7B81F}"/>
              </a:ext>
            </a:extLst>
          </p:cNvPr>
          <p:cNvSpPr>
            <a:spLocks noGrp="1"/>
          </p:cNvSpPr>
          <p:nvPr>
            <p:ph type="title"/>
          </p:nvPr>
        </p:nvSpPr>
        <p:spPr>
          <a:xfrm>
            <a:off x="442914" y="221456"/>
            <a:ext cx="3636962" cy="775597"/>
          </a:xfrm>
        </p:spPr>
        <p:txBody>
          <a:bodyPr/>
          <a:lstStyle>
            <a:lvl1pPr>
              <a:defRPr>
                <a:solidFill>
                  <a:schemeClr val="bg1"/>
                </a:solidFill>
              </a:defRPr>
            </a:lvl1pPr>
          </a:lstStyle>
          <a:p>
            <a:r>
              <a:rPr lang="en-US"/>
              <a:t>Click to edit Master title style</a:t>
            </a:r>
            <a:endParaRPr lang="en-US" dirty="0"/>
          </a:p>
        </p:txBody>
      </p:sp>
      <p:sp>
        <p:nvSpPr>
          <p:cNvPr id="7" name="Graphic 21">
            <a:extLst>
              <a:ext uri="{FF2B5EF4-FFF2-40B4-BE49-F238E27FC236}">
                <a16:creationId xmlns:a16="http://schemas.microsoft.com/office/drawing/2014/main" id="{92B2314E-63EA-4F00-8F7C-1C00F10A9830}"/>
              </a:ext>
            </a:extLst>
          </p:cNvPr>
          <p:cNvSpPr/>
          <p:nvPr userDrawn="1"/>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chemeClr val="bg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795938385"/>
      </p:ext>
    </p:extLst>
  </p:cSld>
  <p:clrMapOvr>
    <a:masterClrMapping/>
  </p:clrMapOvr>
  <p:extLst>
    <p:ext uri="{DCECCB84-F9BA-43D5-87BE-67443E8EF086}">
      <p15:sldGuideLst xmlns:p15="http://schemas.microsoft.com/office/powerpoint/2012/main">
        <p15:guide id="1" pos="257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picture right_Soya Bean Green">
    <p:bg>
      <p:bgPr>
        <a:solidFill>
          <a:schemeClr val="accent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EF8D621-2565-4951-A9F9-874D9D49B001}"/>
              </a:ext>
            </a:extLst>
          </p:cNvPr>
          <p:cNvSpPr>
            <a:spLocks noGrp="1"/>
          </p:cNvSpPr>
          <p:nvPr>
            <p:ph type="pic" sz="quarter" idx="16"/>
          </p:nvPr>
        </p:nvSpPr>
        <p:spPr>
          <a:xfrm>
            <a:off x="4475163" y="0"/>
            <a:ext cx="7716837" cy="6858000"/>
          </a:xfrm>
          <a:custGeom>
            <a:avLst/>
            <a:gdLst>
              <a:gd name="connsiteX0" fmla="*/ 920567 w 7716837"/>
              <a:gd name="connsiteY0" fmla="*/ 0 h 6858000"/>
              <a:gd name="connsiteX1" fmla="*/ 4043657 w 7716837"/>
              <a:gd name="connsiteY1" fmla="*/ 0 h 6858000"/>
              <a:gd name="connsiteX2" fmla="*/ 4065587 w 7716837"/>
              <a:gd name="connsiteY2" fmla="*/ 0 h 6858000"/>
              <a:gd name="connsiteX3" fmla="*/ 7716837 w 7716837"/>
              <a:gd name="connsiteY3" fmla="*/ 0 h 6858000"/>
              <a:gd name="connsiteX4" fmla="*/ 7716837 w 7716837"/>
              <a:gd name="connsiteY4" fmla="*/ 6858000 h 6858000"/>
              <a:gd name="connsiteX5" fmla="*/ 4065587 w 7716837"/>
              <a:gd name="connsiteY5" fmla="*/ 6858000 h 6858000"/>
              <a:gd name="connsiteX6" fmla="*/ 391433 w 7716837"/>
              <a:gd name="connsiteY6" fmla="*/ 6858000 h 6858000"/>
              <a:gd name="connsiteX7" fmla="*/ 353297 w 7716837"/>
              <a:gd name="connsiteY7" fmla="*/ 3448050 h 6858000"/>
              <a:gd name="connsiteX8" fmla="*/ 920567 w 771683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6837" h="6858000">
                <a:moveTo>
                  <a:pt x="920567" y="0"/>
                </a:moveTo>
                <a:cubicBezTo>
                  <a:pt x="2582752" y="0"/>
                  <a:pt x="3517731" y="0"/>
                  <a:pt x="4043657" y="0"/>
                </a:cubicBezTo>
                <a:lnTo>
                  <a:pt x="4065587" y="0"/>
                </a:lnTo>
                <a:lnTo>
                  <a:pt x="7716837" y="0"/>
                </a:lnTo>
                <a:lnTo>
                  <a:pt x="7716837" y="6858000"/>
                </a:lnTo>
                <a:lnTo>
                  <a:pt x="406558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bg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DF051EEB-28BF-48DA-A8F6-50E2EA80237F}" type="datetime1">
              <a:rPr lang="en-GB" smtClean="0"/>
              <a:t>21/11/2024</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03DD7B-12C8-43B8-9F45-989336E79744}" type="slidenum">
              <a:rPr lang="en-US" smtClean="0"/>
              <a:pPr/>
              <a:t>‹#›</a:t>
            </a:fld>
            <a:endParaRPr lang="en-US" dirty="0"/>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2913" y="1219200"/>
            <a:ext cx="3608385" cy="4910137"/>
          </a:xfrm>
        </p:spPr>
        <p:txBody>
          <a:bodyPr/>
          <a:lstStyle>
            <a:lvl1pPr>
              <a:lnSpc>
                <a:spcPct val="90000"/>
              </a:lnSpc>
              <a:spcBef>
                <a:spcPts val="600"/>
              </a:spcBef>
              <a:spcAft>
                <a:spcPts val="0"/>
              </a:spcAft>
              <a:defRPr>
                <a:solidFill>
                  <a:schemeClr val="bg1"/>
                </a:solidFill>
              </a:defRPr>
            </a:lvl1pPr>
            <a:lvl2pPr>
              <a:lnSpc>
                <a:spcPct val="90000"/>
              </a:lnSpc>
              <a:spcBef>
                <a:spcPts val="600"/>
              </a:spcBef>
              <a:spcAft>
                <a:spcPts val="0"/>
              </a:spcAft>
              <a:defRPr>
                <a:solidFill>
                  <a:schemeClr val="bg1"/>
                </a:solidFill>
              </a:defRPr>
            </a:lvl2pPr>
            <a:lvl3pPr>
              <a:lnSpc>
                <a:spcPct val="90000"/>
              </a:lnSpc>
              <a:spcBef>
                <a:spcPts val="600"/>
              </a:spcBef>
              <a:spcAft>
                <a:spcPts val="0"/>
              </a:spcAft>
              <a:defRPr>
                <a:solidFill>
                  <a:schemeClr val="bg1"/>
                </a:solidFill>
              </a:defRPr>
            </a:lvl3pPr>
            <a:lvl4pPr>
              <a:lnSpc>
                <a:spcPct val="90000"/>
              </a:lnSpc>
              <a:spcBef>
                <a:spcPts val="600"/>
              </a:spcBef>
              <a:spcAft>
                <a:spcPts val="0"/>
              </a:spcAft>
              <a:defRPr>
                <a:solidFill>
                  <a:schemeClr val="bg1"/>
                </a:solidFill>
              </a:defRPr>
            </a:lvl4pPr>
            <a:lvl5pPr>
              <a:lnSpc>
                <a:spcPct val="90000"/>
              </a:lnSpc>
              <a:spcBef>
                <a:spcPts val="600"/>
              </a:spcBef>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009AB31A-494F-4409-9C8A-3C88DED7B81F}"/>
              </a:ext>
            </a:extLst>
          </p:cNvPr>
          <p:cNvSpPr>
            <a:spLocks noGrp="1"/>
          </p:cNvSpPr>
          <p:nvPr>
            <p:ph type="title"/>
          </p:nvPr>
        </p:nvSpPr>
        <p:spPr>
          <a:xfrm>
            <a:off x="442914" y="221456"/>
            <a:ext cx="3636962" cy="775597"/>
          </a:xfrm>
        </p:spPr>
        <p:txBody>
          <a:bodyPr/>
          <a:lstStyle>
            <a:lvl1pPr>
              <a:defRPr>
                <a:solidFill>
                  <a:schemeClr val="bg1"/>
                </a:solidFill>
              </a:defRPr>
            </a:lvl1pPr>
          </a:lstStyle>
          <a:p>
            <a:r>
              <a:rPr lang="en-US"/>
              <a:t>Click to edit Master title style</a:t>
            </a:r>
            <a:endParaRPr lang="en-US" dirty="0"/>
          </a:p>
        </p:txBody>
      </p:sp>
      <p:sp>
        <p:nvSpPr>
          <p:cNvPr id="7" name="Graphic 21">
            <a:extLst>
              <a:ext uri="{FF2B5EF4-FFF2-40B4-BE49-F238E27FC236}">
                <a16:creationId xmlns:a16="http://schemas.microsoft.com/office/drawing/2014/main" id="{92B2314E-63EA-4F00-8F7C-1C00F10A9830}"/>
              </a:ext>
            </a:extLst>
          </p:cNvPr>
          <p:cNvSpPr/>
          <p:nvPr userDrawn="1"/>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chemeClr val="bg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821387132"/>
      </p:ext>
    </p:extLst>
  </p:cSld>
  <p:clrMapOvr>
    <a:masterClrMapping/>
  </p:clrMapOvr>
  <p:extLst>
    <p:ext uri="{DCECCB84-F9BA-43D5-87BE-67443E8EF086}">
      <p15:sldGuideLst xmlns:p15="http://schemas.microsoft.com/office/powerpoint/2012/main">
        <p15:guide id="1" pos="257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picture right_Shea Brown">
    <p:bg>
      <p:bgPr>
        <a:solidFill>
          <a:schemeClr val="accent6"/>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EF8D621-2565-4951-A9F9-874D9D49B001}"/>
              </a:ext>
            </a:extLst>
          </p:cNvPr>
          <p:cNvSpPr>
            <a:spLocks noGrp="1"/>
          </p:cNvSpPr>
          <p:nvPr>
            <p:ph type="pic" sz="quarter" idx="16"/>
          </p:nvPr>
        </p:nvSpPr>
        <p:spPr>
          <a:xfrm>
            <a:off x="4475163" y="0"/>
            <a:ext cx="7716837" cy="6858000"/>
          </a:xfrm>
          <a:custGeom>
            <a:avLst/>
            <a:gdLst>
              <a:gd name="connsiteX0" fmla="*/ 920567 w 7716837"/>
              <a:gd name="connsiteY0" fmla="*/ 0 h 6858000"/>
              <a:gd name="connsiteX1" fmla="*/ 4043657 w 7716837"/>
              <a:gd name="connsiteY1" fmla="*/ 0 h 6858000"/>
              <a:gd name="connsiteX2" fmla="*/ 4065587 w 7716837"/>
              <a:gd name="connsiteY2" fmla="*/ 0 h 6858000"/>
              <a:gd name="connsiteX3" fmla="*/ 7716837 w 7716837"/>
              <a:gd name="connsiteY3" fmla="*/ 0 h 6858000"/>
              <a:gd name="connsiteX4" fmla="*/ 7716837 w 7716837"/>
              <a:gd name="connsiteY4" fmla="*/ 6858000 h 6858000"/>
              <a:gd name="connsiteX5" fmla="*/ 4065587 w 7716837"/>
              <a:gd name="connsiteY5" fmla="*/ 6858000 h 6858000"/>
              <a:gd name="connsiteX6" fmla="*/ 391433 w 7716837"/>
              <a:gd name="connsiteY6" fmla="*/ 6858000 h 6858000"/>
              <a:gd name="connsiteX7" fmla="*/ 353297 w 7716837"/>
              <a:gd name="connsiteY7" fmla="*/ 3448050 h 6858000"/>
              <a:gd name="connsiteX8" fmla="*/ 920567 w 771683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6837" h="6858000">
                <a:moveTo>
                  <a:pt x="920567" y="0"/>
                </a:moveTo>
                <a:cubicBezTo>
                  <a:pt x="2582752" y="0"/>
                  <a:pt x="3517731" y="0"/>
                  <a:pt x="4043657" y="0"/>
                </a:cubicBezTo>
                <a:lnTo>
                  <a:pt x="4065587" y="0"/>
                </a:lnTo>
                <a:lnTo>
                  <a:pt x="7716837" y="0"/>
                </a:lnTo>
                <a:lnTo>
                  <a:pt x="7716837" y="6858000"/>
                </a:lnTo>
                <a:lnTo>
                  <a:pt x="406558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bg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DFF427A-DAEB-4540-A89E-B654A7262957}" type="datetime1">
              <a:rPr lang="en-GB" smtClean="0"/>
              <a:t>21/11/2024</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03DD7B-12C8-43B8-9F45-989336E79744}" type="slidenum">
              <a:rPr lang="en-US" smtClean="0"/>
              <a:pPr/>
              <a:t>‹#›</a:t>
            </a:fld>
            <a:endParaRPr lang="en-US" dirty="0"/>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2913" y="1219200"/>
            <a:ext cx="3608385" cy="4910137"/>
          </a:xfrm>
        </p:spPr>
        <p:txBody>
          <a:bodyPr/>
          <a:lstStyle>
            <a:lvl1pPr>
              <a:lnSpc>
                <a:spcPct val="90000"/>
              </a:lnSpc>
              <a:spcBef>
                <a:spcPts val="600"/>
              </a:spcBef>
              <a:spcAft>
                <a:spcPts val="0"/>
              </a:spcAft>
              <a:defRPr>
                <a:solidFill>
                  <a:schemeClr val="bg1"/>
                </a:solidFill>
              </a:defRPr>
            </a:lvl1pPr>
            <a:lvl2pPr>
              <a:lnSpc>
                <a:spcPct val="90000"/>
              </a:lnSpc>
              <a:spcBef>
                <a:spcPts val="600"/>
              </a:spcBef>
              <a:spcAft>
                <a:spcPts val="0"/>
              </a:spcAft>
              <a:defRPr>
                <a:solidFill>
                  <a:schemeClr val="bg1"/>
                </a:solidFill>
              </a:defRPr>
            </a:lvl2pPr>
            <a:lvl3pPr>
              <a:lnSpc>
                <a:spcPct val="90000"/>
              </a:lnSpc>
              <a:spcBef>
                <a:spcPts val="600"/>
              </a:spcBef>
              <a:spcAft>
                <a:spcPts val="0"/>
              </a:spcAft>
              <a:defRPr>
                <a:solidFill>
                  <a:schemeClr val="bg1"/>
                </a:solidFill>
              </a:defRPr>
            </a:lvl3pPr>
            <a:lvl4pPr>
              <a:lnSpc>
                <a:spcPct val="90000"/>
              </a:lnSpc>
              <a:spcBef>
                <a:spcPts val="600"/>
              </a:spcBef>
              <a:spcAft>
                <a:spcPts val="0"/>
              </a:spcAft>
              <a:defRPr>
                <a:solidFill>
                  <a:schemeClr val="bg1"/>
                </a:solidFill>
              </a:defRPr>
            </a:lvl4pPr>
            <a:lvl5pPr>
              <a:lnSpc>
                <a:spcPct val="90000"/>
              </a:lnSpc>
              <a:spcBef>
                <a:spcPts val="600"/>
              </a:spcBef>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009AB31A-494F-4409-9C8A-3C88DED7B81F}"/>
              </a:ext>
            </a:extLst>
          </p:cNvPr>
          <p:cNvSpPr>
            <a:spLocks noGrp="1"/>
          </p:cNvSpPr>
          <p:nvPr>
            <p:ph type="title"/>
          </p:nvPr>
        </p:nvSpPr>
        <p:spPr>
          <a:xfrm>
            <a:off x="442914" y="221456"/>
            <a:ext cx="3636962" cy="775597"/>
          </a:xfrm>
        </p:spPr>
        <p:txBody>
          <a:bodyPr/>
          <a:lstStyle>
            <a:lvl1pPr>
              <a:defRPr>
                <a:solidFill>
                  <a:schemeClr val="bg1"/>
                </a:solidFill>
              </a:defRPr>
            </a:lvl1pPr>
          </a:lstStyle>
          <a:p>
            <a:r>
              <a:rPr lang="en-US"/>
              <a:t>Click to edit Master title style</a:t>
            </a:r>
            <a:endParaRPr lang="en-US" dirty="0"/>
          </a:p>
        </p:txBody>
      </p:sp>
      <p:sp>
        <p:nvSpPr>
          <p:cNvPr id="7" name="Graphic 21">
            <a:extLst>
              <a:ext uri="{FF2B5EF4-FFF2-40B4-BE49-F238E27FC236}">
                <a16:creationId xmlns:a16="http://schemas.microsoft.com/office/drawing/2014/main" id="{92B2314E-63EA-4F00-8F7C-1C00F10A9830}"/>
              </a:ext>
            </a:extLst>
          </p:cNvPr>
          <p:cNvSpPr/>
          <p:nvPr userDrawn="1"/>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chemeClr val="bg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3364513748"/>
      </p:ext>
    </p:extLst>
  </p:cSld>
  <p:clrMapOvr>
    <a:masterClrMapping/>
  </p:clrMapOvr>
  <p:extLst>
    <p:ext uri="{DCECCB84-F9BA-43D5-87BE-67443E8EF086}">
      <p15:sldGuideLst xmlns:p15="http://schemas.microsoft.com/office/powerpoint/2012/main">
        <p15:guide id="1" pos="257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2" name="Date Placeholder 1"/>
          <p:cNvSpPr>
            <a:spLocks noGrp="1"/>
          </p:cNvSpPr>
          <p:nvPr>
            <p:ph type="dt" sz="half" idx="10"/>
          </p:nvPr>
        </p:nvSpPr>
        <p:spPr>
          <a:solidFill>
            <a:schemeClr val="accent1"/>
          </a:solidFill>
        </p:spPr>
        <p:txBody>
          <a:bodyPr/>
          <a:lstStyle>
            <a:lvl1pPr>
              <a:defRPr>
                <a:solidFill>
                  <a:schemeClr val="bg1"/>
                </a:solidFill>
              </a:defRPr>
            </a:lvl1pPr>
          </a:lstStyle>
          <a:p>
            <a:fld id="{55963043-BAB4-4210-9F36-16E96F4B1A05}" type="datetime1">
              <a:rPr lang="en-GB" smtClean="0"/>
              <a:t>21/11/2024</a:t>
            </a:fld>
            <a:endParaRPr lang="en-US" dirty="0"/>
          </a:p>
        </p:txBody>
      </p:sp>
      <p:sp>
        <p:nvSpPr>
          <p:cNvPr id="3" name="Footer Placeholder 2"/>
          <p:cNvSpPr>
            <a:spLocks noGrp="1"/>
          </p:cNvSpPr>
          <p:nvPr>
            <p:ph type="ftr" sz="quarter" idx="11"/>
          </p:nvPr>
        </p:nvSpPr>
        <p:spPr>
          <a:solidFill>
            <a:schemeClr val="accent1"/>
          </a:solidFill>
        </p:spPr>
        <p:txBody>
          <a:bodyPr/>
          <a:lstStyle>
            <a:lvl1pPr>
              <a:defRPr>
                <a:solidFill>
                  <a:schemeClr val="bg1"/>
                </a:solidFill>
              </a:defRPr>
            </a:lvl1pPr>
          </a:lstStyle>
          <a:p>
            <a:r>
              <a:rPr lang="en-US" dirty="0"/>
              <a:t>The Co-Development Company</a:t>
            </a:r>
          </a:p>
        </p:txBody>
      </p:sp>
      <p:sp>
        <p:nvSpPr>
          <p:cNvPr id="4" name="Slide Number Placeholder 3"/>
          <p:cNvSpPr>
            <a:spLocks noGrp="1"/>
          </p:cNvSpPr>
          <p:nvPr>
            <p:ph type="sldNum" sz="quarter" idx="12"/>
          </p:nvPr>
        </p:nvSpPr>
        <p:spPr>
          <a:solidFill>
            <a:schemeClr val="accent1"/>
          </a:solidFill>
        </p:spPr>
        <p:txBody>
          <a:bodyPr/>
          <a:lstStyle>
            <a:lvl1pPr>
              <a:defRPr>
                <a:solidFill>
                  <a:schemeClr val="bg1"/>
                </a:solidFill>
              </a:defRPr>
            </a:lvl1pPr>
          </a:lstStyle>
          <a:p>
            <a:fld id="{4803DD7B-12C8-43B8-9F45-989336E79744}" type="slidenum">
              <a:rPr lang="en-US" smtClean="0"/>
              <a:pPr/>
              <a:t>‹#›</a:t>
            </a:fld>
            <a:endParaRPr lang="en-US" dirty="0"/>
          </a:p>
        </p:txBody>
      </p:sp>
      <p:sp>
        <p:nvSpPr>
          <p:cNvPr id="6" name="Rectangle 5">
            <a:extLst>
              <a:ext uri="{FF2B5EF4-FFF2-40B4-BE49-F238E27FC236}">
                <a16:creationId xmlns:a16="http://schemas.microsoft.com/office/drawing/2014/main" id="{C4CCB20E-2746-4991-958C-EA6DDB379833}"/>
              </a:ext>
            </a:extLst>
          </p:cNvPr>
          <p:cNvSpPr>
            <a:spLocks/>
          </p:cNvSpPr>
          <p:nvPr userDrawn="1"/>
        </p:nvSpPr>
        <p:spPr>
          <a:xfrm>
            <a:off x="0" y="0"/>
            <a:ext cx="12192000" cy="6858000"/>
          </a:xfrm>
          <a:prstGeom prst="rect">
            <a:avLst/>
          </a:prstGeom>
          <a:solidFill>
            <a:schemeClr val="accent1"/>
          </a:solid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endParaRPr kumimoji="0" lang="en-US" sz="13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Rectangle 11">
            <a:extLst>
              <a:ext uri="{FF2B5EF4-FFF2-40B4-BE49-F238E27FC236}">
                <a16:creationId xmlns:a16="http://schemas.microsoft.com/office/drawing/2014/main" id="{91F8B623-1EAD-4D1D-AD97-656DDAB26719}"/>
              </a:ext>
            </a:extLst>
          </p:cNvPr>
          <p:cNvSpPr>
            <a:spLocks/>
          </p:cNvSpPr>
          <p:nvPr userDrawn="1"/>
        </p:nvSpPr>
        <p:spPr>
          <a:xfrm>
            <a:off x="442911" y="3202702"/>
            <a:ext cx="11306178" cy="1329595"/>
          </a:xfrm>
          <a:prstGeom prst="rect">
            <a:avLst/>
          </a:prstGeom>
          <a:no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9600" b="0" i="0" u="none" strike="noStrike" kern="1200" cap="none" spc="-30" normalizeH="0" baseline="0" noProof="0" dirty="0">
                <a:ln>
                  <a:noFill/>
                </a:ln>
                <a:solidFill>
                  <a:schemeClr val="bg1"/>
                </a:solidFill>
                <a:effectLst/>
                <a:uLnTx/>
                <a:uFillTx/>
                <a:latin typeface="+mn-lt"/>
                <a:ea typeface="+mn-ea"/>
                <a:cs typeface="+mn-cs"/>
              </a:rPr>
              <a:t>layouts</a:t>
            </a:r>
            <a:endPar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endParaRPr>
          </a:p>
        </p:txBody>
      </p:sp>
      <p:sp>
        <p:nvSpPr>
          <p:cNvPr id="13" name="Rectangle 12">
            <a:extLst>
              <a:ext uri="{FF2B5EF4-FFF2-40B4-BE49-F238E27FC236}">
                <a16:creationId xmlns:a16="http://schemas.microsoft.com/office/drawing/2014/main" id="{06A3C1C1-6FDD-48B3-9018-49CDA2A2E68B}"/>
              </a:ext>
            </a:extLst>
          </p:cNvPr>
          <p:cNvSpPr>
            <a:spLocks/>
          </p:cNvSpPr>
          <p:nvPr userDrawn="1"/>
        </p:nvSpPr>
        <p:spPr>
          <a:xfrm>
            <a:off x="2273319" y="1627803"/>
            <a:ext cx="7645362" cy="1592744"/>
          </a:xfrm>
          <a:prstGeom prst="rect">
            <a:avLst/>
          </a:prstGeom>
          <a:no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Statement</a:t>
            </a:r>
          </a:p>
        </p:txBody>
      </p:sp>
      <p:sp>
        <p:nvSpPr>
          <p:cNvPr id="14" name="Rectangle 13">
            <a:extLst>
              <a:ext uri="{FF2B5EF4-FFF2-40B4-BE49-F238E27FC236}">
                <a16:creationId xmlns:a16="http://schemas.microsoft.com/office/drawing/2014/main" id="{8863A65A-9F78-4FAB-8B2C-2FFAB7B38224}"/>
              </a:ext>
            </a:extLst>
          </p:cNvPr>
          <p:cNvSpPr>
            <a:spLocks/>
          </p:cNvSpPr>
          <p:nvPr userDrawn="1"/>
        </p:nvSpPr>
        <p:spPr>
          <a:xfrm>
            <a:off x="10278681" y="1627803"/>
            <a:ext cx="887422" cy="1592744"/>
          </a:xfrm>
          <a:prstGeom prst="rect">
            <a:avLst/>
          </a:prstGeom>
          <a:solidFill>
            <a:schemeClr val="accent1"/>
          </a:solid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&gt;</a:t>
            </a:r>
          </a:p>
        </p:txBody>
      </p:sp>
    </p:spTree>
    <p:extLst>
      <p:ext uri="{BB962C8B-B14F-4D97-AF65-F5344CB8AC3E}">
        <p14:creationId xmlns:p14="http://schemas.microsoft.com/office/powerpoint/2010/main" val="175636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tatement/quote_Black Olive Navy">
    <p:bg>
      <p:bgPr>
        <a:solidFill>
          <a:srgbClr val="00264E"/>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CB4B7DD-28BF-400A-9C18-DD61B9CDAD76}"/>
              </a:ext>
            </a:extLst>
          </p:cNvPr>
          <p:cNvSpPr>
            <a:spLocks noGrp="1"/>
          </p:cNvSpPr>
          <p:nvPr>
            <p:ph type="pic" sz="quarter" idx="14"/>
          </p:nvPr>
        </p:nvSpPr>
        <p:spPr>
          <a:xfrm>
            <a:off x="4475163" y="0"/>
            <a:ext cx="7716837" cy="6858000"/>
          </a:xfrm>
          <a:custGeom>
            <a:avLst/>
            <a:gdLst>
              <a:gd name="connsiteX0" fmla="*/ 920567 w 7716837"/>
              <a:gd name="connsiteY0" fmla="*/ 0 h 6858000"/>
              <a:gd name="connsiteX1" fmla="*/ 4719847 w 7716837"/>
              <a:gd name="connsiteY1" fmla="*/ 0 h 6858000"/>
              <a:gd name="connsiteX2" fmla="*/ 7716837 w 7716837"/>
              <a:gd name="connsiteY2" fmla="*/ 0 h 6858000"/>
              <a:gd name="connsiteX3" fmla="*/ 7716837 w 7716837"/>
              <a:gd name="connsiteY3" fmla="*/ 6858000 h 6858000"/>
              <a:gd name="connsiteX4" fmla="*/ 4719847 w 7716837"/>
              <a:gd name="connsiteY4" fmla="*/ 6858000 h 6858000"/>
              <a:gd name="connsiteX5" fmla="*/ 391433 w 7716837"/>
              <a:gd name="connsiteY5" fmla="*/ 6858000 h 6858000"/>
              <a:gd name="connsiteX6" fmla="*/ 353297 w 7716837"/>
              <a:gd name="connsiteY6" fmla="*/ 3448050 h 6858000"/>
              <a:gd name="connsiteX7" fmla="*/ 920567 w 771683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6837" h="6858000">
                <a:moveTo>
                  <a:pt x="920567" y="0"/>
                </a:moveTo>
                <a:cubicBezTo>
                  <a:pt x="4719847" y="0"/>
                  <a:pt x="4719847" y="0"/>
                  <a:pt x="4719847" y="0"/>
                </a:cubicBezTo>
                <a:lnTo>
                  <a:pt x="7716837" y="0"/>
                </a:lnTo>
                <a:lnTo>
                  <a:pt x="7716837" y="6858000"/>
                </a:lnTo>
                <a:lnTo>
                  <a:pt x="471984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bg1"/>
                </a:solidFill>
              </a:defRPr>
            </a:lvl1pPr>
          </a:lstStyle>
          <a:p>
            <a:r>
              <a:rPr lang="en-US"/>
              <a:t>Click icon to add picture</a:t>
            </a:r>
            <a:endParaRPr lang="en-US" dirty="0"/>
          </a:p>
        </p:txBody>
      </p:sp>
      <p:sp>
        <p:nvSpPr>
          <p:cNvPr id="11" name="Title 1">
            <a:extLst>
              <a:ext uri="{FF2B5EF4-FFF2-40B4-BE49-F238E27FC236}">
                <a16:creationId xmlns:a16="http://schemas.microsoft.com/office/drawing/2014/main" id="{64F78264-5633-44C8-8401-B155BECB19CB}"/>
              </a:ext>
            </a:extLst>
          </p:cNvPr>
          <p:cNvSpPr>
            <a:spLocks noGrp="1"/>
          </p:cNvSpPr>
          <p:nvPr>
            <p:ph type="title" hasCustomPrompt="1"/>
          </p:nvPr>
        </p:nvSpPr>
        <p:spPr>
          <a:xfrm>
            <a:off x="442914" y="216693"/>
            <a:ext cx="3600449" cy="5912645"/>
          </a:xfrm>
        </p:spPr>
        <p:txBody>
          <a:bodyPr anchor="ctr">
            <a:noAutofit/>
          </a:bodyPr>
          <a:lstStyle>
            <a:lvl1pPr algn="l">
              <a:lnSpc>
                <a:spcPct val="90000"/>
              </a:lnSpc>
              <a:spcBef>
                <a:spcPts val="600"/>
              </a:spcBef>
              <a:spcAft>
                <a:spcPts val="0"/>
              </a:spcAft>
              <a:defRPr sz="4000" spc="0" baseline="0">
                <a:solidFill>
                  <a:schemeClr val="bg1"/>
                </a:solidFill>
                <a:latin typeface="Playfair Display" pitchFamily="2" charset="0"/>
              </a:defRPr>
            </a:lvl1pPr>
          </a:lstStyle>
          <a:p>
            <a:r>
              <a:rPr lang="en-US" noProof="0" dirty="0"/>
              <a:t>Click to add statement </a:t>
            </a:r>
            <a:br>
              <a:rPr lang="en-US" noProof="0" dirty="0"/>
            </a:br>
            <a:r>
              <a:rPr lang="en-US" noProof="0" dirty="0"/>
              <a:t>or quote</a:t>
            </a:r>
          </a:p>
        </p:txBody>
      </p:sp>
      <p:sp>
        <p:nvSpPr>
          <p:cNvPr id="9" name="Graphic 21">
            <a:extLst>
              <a:ext uri="{FF2B5EF4-FFF2-40B4-BE49-F238E27FC236}">
                <a16:creationId xmlns:a16="http://schemas.microsoft.com/office/drawing/2014/main" id="{05EB7591-792F-497E-BC19-17F9D3F0DD27}"/>
              </a:ext>
            </a:extLst>
          </p:cNvPr>
          <p:cNvSpPr/>
          <p:nvPr userDrawn="1"/>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chemeClr val="bg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3006615054"/>
      </p:ext>
    </p:extLst>
  </p:cSld>
  <p:clrMapOvr>
    <a:masterClrMapping/>
  </p:clrMapOvr>
  <p:extLst>
    <p:ext uri="{DCECCB84-F9BA-43D5-87BE-67443E8EF086}">
      <p15:sldGuideLst xmlns:p15="http://schemas.microsoft.com/office/powerpoint/2012/main">
        <p15:guide id="1" pos="254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tement/quote_Coconut Shell">
    <p:bg>
      <p:bgPr>
        <a:solidFill>
          <a:srgbClr val="422310"/>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6DEBDD9-6430-4726-AAA3-A0FD5FEB0D8F}"/>
              </a:ext>
            </a:extLst>
          </p:cNvPr>
          <p:cNvSpPr>
            <a:spLocks noGrp="1"/>
          </p:cNvSpPr>
          <p:nvPr>
            <p:ph type="pic" sz="quarter" idx="14"/>
          </p:nvPr>
        </p:nvSpPr>
        <p:spPr>
          <a:xfrm>
            <a:off x="4475163" y="0"/>
            <a:ext cx="7716837" cy="6858000"/>
          </a:xfrm>
          <a:custGeom>
            <a:avLst/>
            <a:gdLst>
              <a:gd name="connsiteX0" fmla="*/ 920567 w 7716837"/>
              <a:gd name="connsiteY0" fmla="*/ 0 h 6858000"/>
              <a:gd name="connsiteX1" fmla="*/ 4719847 w 7716837"/>
              <a:gd name="connsiteY1" fmla="*/ 0 h 6858000"/>
              <a:gd name="connsiteX2" fmla="*/ 7716837 w 7716837"/>
              <a:gd name="connsiteY2" fmla="*/ 0 h 6858000"/>
              <a:gd name="connsiteX3" fmla="*/ 7716837 w 7716837"/>
              <a:gd name="connsiteY3" fmla="*/ 6858000 h 6858000"/>
              <a:gd name="connsiteX4" fmla="*/ 4719847 w 7716837"/>
              <a:gd name="connsiteY4" fmla="*/ 6858000 h 6858000"/>
              <a:gd name="connsiteX5" fmla="*/ 391433 w 7716837"/>
              <a:gd name="connsiteY5" fmla="*/ 6858000 h 6858000"/>
              <a:gd name="connsiteX6" fmla="*/ 353297 w 7716837"/>
              <a:gd name="connsiteY6" fmla="*/ 3448050 h 6858000"/>
              <a:gd name="connsiteX7" fmla="*/ 920567 w 771683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6837" h="6858000">
                <a:moveTo>
                  <a:pt x="920567" y="0"/>
                </a:moveTo>
                <a:cubicBezTo>
                  <a:pt x="4719847" y="0"/>
                  <a:pt x="4719847" y="0"/>
                  <a:pt x="4719847" y="0"/>
                </a:cubicBezTo>
                <a:lnTo>
                  <a:pt x="7716837" y="0"/>
                </a:lnTo>
                <a:lnTo>
                  <a:pt x="7716837" y="6858000"/>
                </a:lnTo>
                <a:lnTo>
                  <a:pt x="471984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bg1"/>
                </a:solidFill>
              </a:defRPr>
            </a:lvl1pPr>
          </a:lstStyle>
          <a:p>
            <a:r>
              <a:rPr lang="en-US"/>
              <a:t>Click icon to add picture</a:t>
            </a:r>
            <a:endParaRPr lang="en-US" dirty="0"/>
          </a:p>
        </p:txBody>
      </p:sp>
      <p:sp>
        <p:nvSpPr>
          <p:cNvPr id="9" name="Graphic 21">
            <a:extLst>
              <a:ext uri="{FF2B5EF4-FFF2-40B4-BE49-F238E27FC236}">
                <a16:creationId xmlns:a16="http://schemas.microsoft.com/office/drawing/2014/main" id="{05EB7591-792F-497E-BC19-17F9D3F0DD27}"/>
              </a:ext>
            </a:extLst>
          </p:cNvPr>
          <p:cNvSpPr/>
          <p:nvPr userDrawn="1"/>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chemeClr val="bg1"/>
          </a:solidFill>
          <a:ln w="9525" cap="flat">
            <a:noFill/>
            <a:prstDash val="solid"/>
            <a:miter/>
          </a:ln>
        </p:spPr>
        <p:txBody>
          <a:bodyPr rtlCol="0" anchor="ctr"/>
          <a:lstStyle/>
          <a:p>
            <a:endParaRPr lang="en-US" dirty="0"/>
          </a:p>
        </p:txBody>
      </p:sp>
      <p:sp>
        <p:nvSpPr>
          <p:cNvPr id="3" name="Text Placeholder 2">
            <a:extLst>
              <a:ext uri="{FF2B5EF4-FFF2-40B4-BE49-F238E27FC236}">
                <a16:creationId xmlns:a16="http://schemas.microsoft.com/office/drawing/2014/main" id="{F893938E-CCEF-4D8A-8200-2C2804486334}"/>
              </a:ext>
            </a:extLst>
          </p:cNvPr>
          <p:cNvSpPr>
            <a:spLocks noGrp="1"/>
          </p:cNvSpPr>
          <p:nvPr>
            <p:ph type="body" sz="quarter" idx="15" hasCustomPrompt="1"/>
          </p:nvPr>
        </p:nvSpPr>
        <p:spPr>
          <a:xfrm>
            <a:off x="442914" y="216693"/>
            <a:ext cx="3608383" cy="5912645"/>
          </a:xfrm>
        </p:spPr>
        <p:txBody>
          <a:bodyPr anchor="ctr"/>
          <a:lstStyle>
            <a:lvl1pPr marL="0" indent="0">
              <a:buNone/>
              <a:defRPr sz="4000" spc="0" baseline="0">
                <a:solidFill>
                  <a:schemeClr val="bg1"/>
                </a:solidFill>
                <a:latin typeface="Playfair Display"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add statement </a:t>
            </a:r>
            <a:br>
              <a:rPr lang="en-US" noProof="0" dirty="0"/>
            </a:br>
            <a:r>
              <a:rPr lang="en-US" noProof="0" dirty="0"/>
              <a:t>or quote</a:t>
            </a:r>
            <a:endParaRPr lang="en-US" dirty="0"/>
          </a:p>
        </p:txBody>
      </p:sp>
    </p:spTree>
    <p:extLst>
      <p:ext uri="{BB962C8B-B14F-4D97-AF65-F5344CB8AC3E}">
        <p14:creationId xmlns:p14="http://schemas.microsoft.com/office/powerpoint/2010/main" val="3472445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2" name="Date Placeholder 1"/>
          <p:cNvSpPr>
            <a:spLocks noGrp="1"/>
          </p:cNvSpPr>
          <p:nvPr>
            <p:ph type="dt" sz="half" idx="10"/>
          </p:nvPr>
        </p:nvSpPr>
        <p:spPr>
          <a:solidFill>
            <a:schemeClr val="accent1"/>
          </a:solidFill>
        </p:spPr>
        <p:txBody>
          <a:bodyPr/>
          <a:lstStyle>
            <a:lvl1pPr>
              <a:defRPr>
                <a:solidFill>
                  <a:schemeClr val="bg1"/>
                </a:solidFill>
              </a:defRPr>
            </a:lvl1pPr>
          </a:lstStyle>
          <a:p>
            <a:fld id="{0856BBDD-16AC-4390-BFE1-CEF9E074BEB3}" type="datetime1">
              <a:rPr lang="en-GB" smtClean="0"/>
              <a:t>21/11/2024</a:t>
            </a:fld>
            <a:endParaRPr lang="en-US" dirty="0"/>
          </a:p>
        </p:txBody>
      </p:sp>
      <p:sp>
        <p:nvSpPr>
          <p:cNvPr id="3" name="Footer Placeholder 2"/>
          <p:cNvSpPr>
            <a:spLocks noGrp="1"/>
          </p:cNvSpPr>
          <p:nvPr>
            <p:ph type="ftr" sz="quarter" idx="11"/>
          </p:nvPr>
        </p:nvSpPr>
        <p:spPr>
          <a:solidFill>
            <a:schemeClr val="accent1"/>
          </a:solidFill>
        </p:spPr>
        <p:txBody>
          <a:bodyPr/>
          <a:lstStyle>
            <a:lvl1pPr>
              <a:defRPr>
                <a:solidFill>
                  <a:schemeClr val="bg1"/>
                </a:solidFill>
              </a:defRPr>
            </a:lvl1pPr>
          </a:lstStyle>
          <a:p>
            <a:r>
              <a:rPr lang="en-US" dirty="0"/>
              <a:t>The Co-Development Company</a:t>
            </a:r>
          </a:p>
        </p:txBody>
      </p:sp>
      <p:sp>
        <p:nvSpPr>
          <p:cNvPr id="4" name="Slide Number Placeholder 3"/>
          <p:cNvSpPr>
            <a:spLocks noGrp="1"/>
          </p:cNvSpPr>
          <p:nvPr>
            <p:ph type="sldNum" sz="quarter" idx="12"/>
          </p:nvPr>
        </p:nvSpPr>
        <p:spPr>
          <a:solidFill>
            <a:schemeClr val="accent1"/>
          </a:solidFill>
        </p:spPr>
        <p:txBody>
          <a:bodyPr/>
          <a:lstStyle>
            <a:lvl1pPr>
              <a:defRPr>
                <a:solidFill>
                  <a:schemeClr val="bg1"/>
                </a:solidFill>
              </a:defRPr>
            </a:lvl1pPr>
          </a:lstStyle>
          <a:p>
            <a:fld id="{4803DD7B-12C8-43B8-9F45-989336E79744}" type="slidenum">
              <a:rPr lang="en-US" smtClean="0"/>
              <a:pPr/>
              <a:t>‹#›</a:t>
            </a:fld>
            <a:endParaRPr lang="en-US" dirty="0"/>
          </a:p>
        </p:txBody>
      </p:sp>
      <p:sp>
        <p:nvSpPr>
          <p:cNvPr id="5" name="Rectangle 4">
            <a:extLst>
              <a:ext uri="{FF2B5EF4-FFF2-40B4-BE49-F238E27FC236}">
                <a16:creationId xmlns:a16="http://schemas.microsoft.com/office/drawing/2014/main" id="{CEFA11F0-E320-49D0-8AEC-7EA28CC2562E}"/>
              </a:ext>
            </a:extLst>
          </p:cNvPr>
          <p:cNvSpPr/>
          <p:nvPr userDrawn="1"/>
        </p:nvSpPr>
        <p:spPr>
          <a:xfrm>
            <a:off x="0" y="0"/>
            <a:ext cx="12192000" cy="6858000"/>
          </a:xfrm>
          <a:prstGeom prst="rect">
            <a:avLst/>
          </a:prstGeom>
          <a:solidFill>
            <a:schemeClr val="accent1"/>
          </a:solid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endParaRPr kumimoji="0" lang="en-US" sz="138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Rectangle 8">
            <a:extLst>
              <a:ext uri="{FF2B5EF4-FFF2-40B4-BE49-F238E27FC236}">
                <a16:creationId xmlns:a16="http://schemas.microsoft.com/office/drawing/2014/main" id="{4C25D056-F27D-4436-86C9-8314C9970041}"/>
              </a:ext>
            </a:extLst>
          </p:cNvPr>
          <p:cNvSpPr>
            <a:spLocks/>
          </p:cNvSpPr>
          <p:nvPr userDrawn="1"/>
        </p:nvSpPr>
        <p:spPr>
          <a:xfrm>
            <a:off x="442911" y="3202702"/>
            <a:ext cx="11306178" cy="1329595"/>
          </a:xfrm>
          <a:prstGeom prst="rect">
            <a:avLst/>
          </a:prstGeom>
          <a:no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9600" b="0" i="0" u="none" strike="noStrike" kern="1200" cap="none" spc="-30" normalizeH="0" baseline="0" noProof="0" dirty="0">
                <a:ln>
                  <a:noFill/>
                </a:ln>
                <a:solidFill>
                  <a:schemeClr val="bg1"/>
                </a:solidFill>
                <a:effectLst/>
                <a:uLnTx/>
                <a:uFillTx/>
                <a:latin typeface="+mn-lt"/>
                <a:ea typeface="+mn-ea"/>
                <a:cs typeface="+mn-cs"/>
              </a:rPr>
              <a:t>layouts</a:t>
            </a:r>
            <a:endPar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endParaRPr>
          </a:p>
        </p:txBody>
      </p:sp>
      <p:sp>
        <p:nvSpPr>
          <p:cNvPr id="11" name="Rectangle 10">
            <a:extLst>
              <a:ext uri="{FF2B5EF4-FFF2-40B4-BE49-F238E27FC236}">
                <a16:creationId xmlns:a16="http://schemas.microsoft.com/office/drawing/2014/main" id="{5DBA35E3-6589-4D97-8501-6F9D2461A3C1}"/>
              </a:ext>
            </a:extLst>
          </p:cNvPr>
          <p:cNvSpPr>
            <a:spLocks/>
          </p:cNvSpPr>
          <p:nvPr userDrawn="1"/>
        </p:nvSpPr>
        <p:spPr>
          <a:xfrm>
            <a:off x="3588743" y="1627803"/>
            <a:ext cx="5014514" cy="1592744"/>
          </a:xfrm>
          <a:prstGeom prst="rect">
            <a:avLst/>
          </a:prstGeom>
          <a:no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Divider</a:t>
            </a:r>
          </a:p>
        </p:txBody>
      </p:sp>
      <p:sp>
        <p:nvSpPr>
          <p:cNvPr id="14" name="Rectangle 13">
            <a:extLst>
              <a:ext uri="{FF2B5EF4-FFF2-40B4-BE49-F238E27FC236}">
                <a16:creationId xmlns:a16="http://schemas.microsoft.com/office/drawing/2014/main" id="{ACA04A7B-AD81-4441-A615-26024A4C71A8}"/>
              </a:ext>
            </a:extLst>
          </p:cNvPr>
          <p:cNvSpPr>
            <a:spLocks/>
          </p:cNvSpPr>
          <p:nvPr userDrawn="1"/>
        </p:nvSpPr>
        <p:spPr>
          <a:xfrm>
            <a:off x="8963257" y="1627803"/>
            <a:ext cx="887422" cy="1592744"/>
          </a:xfrm>
          <a:prstGeom prst="rect">
            <a:avLst/>
          </a:prstGeom>
          <a:solidFill>
            <a:schemeClr val="accent1"/>
          </a:solid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&gt;</a:t>
            </a:r>
          </a:p>
        </p:txBody>
      </p:sp>
    </p:spTree>
    <p:extLst>
      <p:ext uri="{BB962C8B-B14F-4D97-AF65-F5344CB8AC3E}">
        <p14:creationId xmlns:p14="http://schemas.microsoft.com/office/powerpoint/2010/main" val="3470274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ig text_Black Olive Navy">
    <p:bg>
      <p:bgPr>
        <a:solidFill>
          <a:srgbClr val="00264E"/>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56291E5-FDDD-4D3C-86D8-4EE673554ECA}"/>
              </a:ext>
            </a:extLst>
          </p:cNvPr>
          <p:cNvSpPr>
            <a:spLocks noGrp="1"/>
          </p:cNvSpPr>
          <p:nvPr>
            <p:ph type="pic" sz="quarter" idx="15"/>
          </p:nvPr>
        </p:nvSpPr>
        <p:spPr>
          <a:xfrm>
            <a:off x="8126413" y="0"/>
            <a:ext cx="4065587" cy="6858000"/>
          </a:xfrm>
          <a:custGeom>
            <a:avLst/>
            <a:gdLst>
              <a:gd name="connsiteX0" fmla="*/ 920567 w 4065587"/>
              <a:gd name="connsiteY0" fmla="*/ 0 h 6858000"/>
              <a:gd name="connsiteX1" fmla="*/ 4043657 w 4065587"/>
              <a:gd name="connsiteY1" fmla="*/ 0 h 6858000"/>
              <a:gd name="connsiteX2" fmla="*/ 4065587 w 4065587"/>
              <a:gd name="connsiteY2" fmla="*/ 0 h 6858000"/>
              <a:gd name="connsiteX3" fmla="*/ 4065587 w 4065587"/>
              <a:gd name="connsiteY3" fmla="*/ 6858000 h 6858000"/>
              <a:gd name="connsiteX4" fmla="*/ 391433 w 4065587"/>
              <a:gd name="connsiteY4" fmla="*/ 6858000 h 6858000"/>
              <a:gd name="connsiteX5" fmla="*/ 353297 w 4065587"/>
              <a:gd name="connsiteY5" fmla="*/ 3448050 h 6858000"/>
              <a:gd name="connsiteX6" fmla="*/ 920567 w 4065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5587" h="6858000">
                <a:moveTo>
                  <a:pt x="920567" y="0"/>
                </a:moveTo>
                <a:cubicBezTo>
                  <a:pt x="2582752" y="0"/>
                  <a:pt x="3517731" y="0"/>
                  <a:pt x="4043657" y="0"/>
                </a:cubicBezTo>
                <a:lnTo>
                  <a:pt x="4065587" y="0"/>
                </a:lnTo>
                <a:lnTo>
                  <a:pt x="406558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42913" y="1708584"/>
            <a:ext cx="7273925" cy="1107996"/>
          </a:xfrm>
        </p:spPr>
        <p:txBody>
          <a:bodyPr>
            <a:noAutofit/>
          </a:bodyPr>
          <a:lstStyle>
            <a:lvl1pPr>
              <a:spcBef>
                <a:spcPts val="600"/>
              </a:spcBef>
              <a:defRPr sz="4000" spc="-30" baseline="0">
                <a:solidFill>
                  <a:schemeClr val="bg1"/>
                </a:solidFill>
              </a:defRPr>
            </a:lvl1pPr>
          </a:lstStyle>
          <a:p>
            <a:r>
              <a:rPr lang="en-US" noProof="0" dirty="0"/>
              <a:t>Click to add text</a:t>
            </a:r>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2913" y="2929412"/>
            <a:ext cx="7273925" cy="1491342"/>
          </a:xfrm>
        </p:spPr>
        <p:txBody>
          <a:bodyPr/>
          <a:lstStyle>
            <a:lvl1pPr marL="0" indent="0">
              <a:spcBef>
                <a:spcPts val="600"/>
              </a:spcBef>
              <a:buNone/>
              <a:defRPr spc="-3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Graphic 21">
            <a:extLst>
              <a:ext uri="{FF2B5EF4-FFF2-40B4-BE49-F238E27FC236}">
                <a16:creationId xmlns:a16="http://schemas.microsoft.com/office/drawing/2014/main" id="{B9EF64C5-F750-44CE-A6AA-580045B2F891}"/>
              </a:ext>
            </a:extLst>
          </p:cNvPr>
          <p:cNvSpPr/>
          <p:nvPr userDrawn="1"/>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chemeClr val="bg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09375329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g text_Coconut Shell">
    <p:bg>
      <p:bgPr>
        <a:solidFill>
          <a:srgbClr val="422310"/>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5E0D005-F3D4-4C44-B2CA-F534855CE35A}"/>
              </a:ext>
            </a:extLst>
          </p:cNvPr>
          <p:cNvSpPr>
            <a:spLocks noGrp="1"/>
          </p:cNvSpPr>
          <p:nvPr>
            <p:ph type="pic" sz="quarter" idx="15"/>
          </p:nvPr>
        </p:nvSpPr>
        <p:spPr>
          <a:xfrm>
            <a:off x="8126413" y="0"/>
            <a:ext cx="4065587" cy="6858000"/>
          </a:xfrm>
          <a:custGeom>
            <a:avLst/>
            <a:gdLst>
              <a:gd name="connsiteX0" fmla="*/ 920567 w 4065587"/>
              <a:gd name="connsiteY0" fmla="*/ 0 h 6858000"/>
              <a:gd name="connsiteX1" fmla="*/ 4043657 w 4065587"/>
              <a:gd name="connsiteY1" fmla="*/ 0 h 6858000"/>
              <a:gd name="connsiteX2" fmla="*/ 4065587 w 4065587"/>
              <a:gd name="connsiteY2" fmla="*/ 0 h 6858000"/>
              <a:gd name="connsiteX3" fmla="*/ 4065587 w 4065587"/>
              <a:gd name="connsiteY3" fmla="*/ 6858000 h 6858000"/>
              <a:gd name="connsiteX4" fmla="*/ 391433 w 4065587"/>
              <a:gd name="connsiteY4" fmla="*/ 6858000 h 6858000"/>
              <a:gd name="connsiteX5" fmla="*/ 353297 w 4065587"/>
              <a:gd name="connsiteY5" fmla="*/ 3448050 h 6858000"/>
              <a:gd name="connsiteX6" fmla="*/ 920567 w 4065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5587" h="6858000">
                <a:moveTo>
                  <a:pt x="920567" y="0"/>
                </a:moveTo>
                <a:cubicBezTo>
                  <a:pt x="2582752" y="0"/>
                  <a:pt x="3517731" y="0"/>
                  <a:pt x="4043657" y="0"/>
                </a:cubicBezTo>
                <a:lnTo>
                  <a:pt x="4065587" y="0"/>
                </a:lnTo>
                <a:lnTo>
                  <a:pt x="406558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42913" y="1708584"/>
            <a:ext cx="7273925" cy="1107996"/>
          </a:xfrm>
        </p:spPr>
        <p:txBody>
          <a:bodyPr>
            <a:noAutofit/>
          </a:bodyPr>
          <a:lstStyle>
            <a:lvl1pPr>
              <a:spcBef>
                <a:spcPts val="600"/>
              </a:spcBef>
              <a:defRPr sz="4000" spc="-30" baseline="0">
                <a:solidFill>
                  <a:schemeClr val="bg1"/>
                </a:solidFill>
              </a:defRPr>
            </a:lvl1pPr>
          </a:lstStyle>
          <a:p>
            <a:r>
              <a:rPr lang="en-US" noProof="0" dirty="0"/>
              <a:t>Click to add text</a:t>
            </a:r>
          </a:p>
        </p:txBody>
      </p:sp>
      <p:sp>
        <p:nvSpPr>
          <p:cNvPr id="8" name="Content Placeholder 7">
            <a:extLst>
              <a:ext uri="{FF2B5EF4-FFF2-40B4-BE49-F238E27FC236}">
                <a16:creationId xmlns:a16="http://schemas.microsoft.com/office/drawing/2014/main" id="{7671330B-AAC6-4622-ACF3-38A722115B2D}"/>
              </a:ext>
            </a:extLst>
          </p:cNvPr>
          <p:cNvSpPr>
            <a:spLocks noGrp="1"/>
          </p:cNvSpPr>
          <p:nvPr>
            <p:ph sz="quarter" idx="13"/>
          </p:nvPr>
        </p:nvSpPr>
        <p:spPr>
          <a:xfrm>
            <a:off x="442913" y="2929412"/>
            <a:ext cx="7273925" cy="1491342"/>
          </a:xfrm>
        </p:spPr>
        <p:txBody>
          <a:bodyPr/>
          <a:lstStyle>
            <a:lvl1pPr marL="0" indent="0">
              <a:lnSpc>
                <a:spcPct val="90000"/>
              </a:lnSpc>
              <a:spcBef>
                <a:spcPts val="600"/>
              </a:spcBef>
              <a:buNone/>
              <a:defRPr spc="-3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Graphic 21">
            <a:extLst>
              <a:ext uri="{FF2B5EF4-FFF2-40B4-BE49-F238E27FC236}">
                <a16:creationId xmlns:a16="http://schemas.microsoft.com/office/drawing/2014/main" id="{B9EF64C5-F750-44CE-A6AA-580045B2F891}"/>
              </a:ext>
            </a:extLst>
          </p:cNvPr>
          <p:cNvSpPr/>
          <p:nvPr userDrawn="1"/>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chemeClr val="bg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428823841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2" name="Date Placeholder 1"/>
          <p:cNvSpPr>
            <a:spLocks noGrp="1"/>
          </p:cNvSpPr>
          <p:nvPr>
            <p:ph type="dt" sz="half" idx="10"/>
          </p:nvPr>
        </p:nvSpPr>
        <p:spPr>
          <a:solidFill>
            <a:schemeClr val="accent1"/>
          </a:solidFill>
        </p:spPr>
        <p:txBody>
          <a:bodyPr/>
          <a:lstStyle>
            <a:lvl1pPr>
              <a:defRPr>
                <a:solidFill>
                  <a:schemeClr val="bg1"/>
                </a:solidFill>
              </a:defRPr>
            </a:lvl1pPr>
          </a:lstStyle>
          <a:p>
            <a:fld id="{02393F98-1F85-4CE5-955A-9F8BCDEF6E96}" type="datetime1">
              <a:rPr lang="en-GB" smtClean="0"/>
              <a:t>21/11/2024</a:t>
            </a:fld>
            <a:endParaRPr lang="en-US" dirty="0"/>
          </a:p>
        </p:txBody>
      </p:sp>
      <p:sp>
        <p:nvSpPr>
          <p:cNvPr id="3" name="Footer Placeholder 2"/>
          <p:cNvSpPr>
            <a:spLocks noGrp="1"/>
          </p:cNvSpPr>
          <p:nvPr>
            <p:ph type="ftr" sz="quarter" idx="11"/>
          </p:nvPr>
        </p:nvSpPr>
        <p:spPr>
          <a:solidFill>
            <a:schemeClr val="accent1"/>
          </a:solidFill>
        </p:spPr>
        <p:txBody>
          <a:bodyPr/>
          <a:lstStyle>
            <a:lvl1pPr>
              <a:defRPr>
                <a:solidFill>
                  <a:schemeClr val="bg1"/>
                </a:solidFill>
              </a:defRPr>
            </a:lvl1pPr>
          </a:lstStyle>
          <a:p>
            <a:r>
              <a:rPr lang="en-US" dirty="0"/>
              <a:t>The Co-Development Company</a:t>
            </a:r>
          </a:p>
        </p:txBody>
      </p:sp>
      <p:sp>
        <p:nvSpPr>
          <p:cNvPr id="4" name="Slide Number Placeholder 3"/>
          <p:cNvSpPr>
            <a:spLocks noGrp="1"/>
          </p:cNvSpPr>
          <p:nvPr>
            <p:ph type="sldNum" sz="quarter" idx="12"/>
          </p:nvPr>
        </p:nvSpPr>
        <p:spPr>
          <a:solidFill>
            <a:schemeClr val="accent1"/>
          </a:solidFill>
        </p:spPr>
        <p:txBody>
          <a:bodyPr/>
          <a:lstStyle>
            <a:lvl1pPr>
              <a:defRPr>
                <a:solidFill>
                  <a:schemeClr val="bg1"/>
                </a:solidFill>
              </a:defRPr>
            </a:lvl1pPr>
          </a:lstStyle>
          <a:p>
            <a:fld id="{4803DD7B-12C8-43B8-9F45-989336E79744}" type="slidenum">
              <a:rPr lang="en-US" smtClean="0"/>
              <a:pPr/>
              <a:t>‹#›</a:t>
            </a:fld>
            <a:endParaRPr lang="en-US" dirty="0"/>
          </a:p>
        </p:txBody>
      </p:sp>
      <p:sp>
        <p:nvSpPr>
          <p:cNvPr id="6" name="Rectangle 5">
            <a:extLst>
              <a:ext uri="{FF2B5EF4-FFF2-40B4-BE49-F238E27FC236}">
                <a16:creationId xmlns:a16="http://schemas.microsoft.com/office/drawing/2014/main" id="{C4CCB20E-2746-4991-958C-EA6DDB379833}"/>
              </a:ext>
            </a:extLst>
          </p:cNvPr>
          <p:cNvSpPr/>
          <p:nvPr userDrawn="1"/>
        </p:nvSpPr>
        <p:spPr>
          <a:xfrm>
            <a:off x="0" y="0"/>
            <a:ext cx="12192000" cy="6858000"/>
          </a:xfrm>
          <a:prstGeom prst="rect">
            <a:avLst/>
          </a:prstGeom>
          <a:solidFill>
            <a:schemeClr val="accent1"/>
          </a:solid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endParaRPr kumimoji="0" lang="en-US" sz="138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Rectangle 10">
            <a:extLst>
              <a:ext uri="{FF2B5EF4-FFF2-40B4-BE49-F238E27FC236}">
                <a16:creationId xmlns:a16="http://schemas.microsoft.com/office/drawing/2014/main" id="{2CA981D5-B14A-40CA-ADCB-FB243AA94804}"/>
              </a:ext>
            </a:extLst>
          </p:cNvPr>
          <p:cNvSpPr>
            <a:spLocks/>
          </p:cNvSpPr>
          <p:nvPr userDrawn="1"/>
        </p:nvSpPr>
        <p:spPr>
          <a:xfrm>
            <a:off x="442911" y="3202702"/>
            <a:ext cx="11306178" cy="1329595"/>
          </a:xfrm>
          <a:prstGeom prst="rect">
            <a:avLst/>
          </a:prstGeom>
          <a:no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9600" b="0" i="0" u="none" strike="noStrike" kern="1200" cap="none" spc="-30" normalizeH="0" baseline="0" noProof="0" dirty="0">
                <a:ln>
                  <a:noFill/>
                </a:ln>
                <a:solidFill>
                  <a:schemeClr val="bg1"/>
                </a:solidFill>
                <a:effectLst/>
                <a:uLnTx/>
                <a:uFillTx/>
                <a:latin typeface="+mn-lt"/>
                <a:ea typeface="+mn-ea"/>
                <a:cs typeface="+mn-cs"/>
              </a:rPr>
              <a:t>layout</a:t>
            </a:r>
            <a:endPar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endParaRPr>
          </a:p>
        </p:txBody>
      </p:sp>
      <p:sp>
        <p:nvSpPr>
          <p:cNvPr id="12" name="Rectangle 11">
            <a:extLst>
              <a:ext uri="{FF2B5EF4-FFF2-40B4-BE49-F238E27FC236}">
                <a16:creationId xmlns:a16="http://schemas.microsoft.com/office/drawing/2014/main" id="{15E0C832-4C2A-4A71-8069-4AD76E5ABFA9}"/>
              </a:ext>
            </a:extLst>
          </p:cNvPr>
          <p:cNvSpPr>
            <a:spLocks/>
          </p:cNvSpPr>
          <p:nvPr userDrawn="1"/>
        </p:nvSpPr>
        <p:spPr>
          <a:xfrm>
            <a:off x="4714372" y="1627803"/>
            <a:ext cx="2763257" cy="1592744"/>
          </a:xfrm>
          <a:prstGeom prst="rect">
            <a:avLst/>
          </a:prstGeom>
          <a:no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End</a:t>
            </a:r>
          </a:p>
        </p:txBody>
      </p:sp>
      <p:sp>
        <p:nvSpPr>
          <p:cNvPr id="13" name="Rectangle 12">
            <a:extLst>
              <a:ext uri="{FF2B5EF4-FFF2-40B4-BE49-F238E27FC236}">
                <a16:creationId xmlns:a16="http://schemas.microsoft.com/office/drawing/2014/main" id="{16B54DE2-F32B-414C-814A-771C7D607146}"/>
              </a:ext>
            </a:extLst>
          </p:cNvPr>
          <p:cNvSpPr>
            <a:spLocks/>
          </p:cNvSpPr>
          <p:nvPr userDrawn="1"/>
        </p:nvSpPr>
        <p:spPr>
          <a:xfrm>
            <a:off x="7837629" y="1627803"/>
            <a:ext cx="887422" cy="1592744"/>
          </a:xfrm>
          <a:prstGeom prst="rect">
            <a:avLst/>
          </a:prstGeom>
          <a:solidFill>
            <a:schemeClr val="accent1"/>
          </a:solid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&gt;</a:t>
            </a:r>
          </a:p>
        </p:txBody>
      </p:sp>
    </p:spTree>
    <p:extLst>
      <p:ext uri="{BB962C8B-B14F-4D97-AF65-F5344CB8AC3E}">
        <p14:creationId xmlns:p14="http://schemas.microsoft.com/office/powerpoint/2010/main" val="1098017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1CE8AF-87E2-40C5-A2DD-FA5190361AEA}"/>
              </a:ext>
            </a:extLst>
          </p:cNvPr>
          <p:cNvSpPr/>
          <p:nvPr userDrawn="1"/>
        </p:nvSpPr>
        <p:spPr>
          <a:xfrm>
            <a:off x="0" y="6308725"/>
            <a:ext cx="1279525" cy="549275"/>
          </a:xfrm>
          <a:prstGeom prst="rect">
            <a:avLst/>
          </a:pr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p>
        </p:txBody>
      </p:sp>
      <p:sp>
        <p:nvSpPr>
          <p:cNvPr id="11" name="Picture Placeholder 10">
            <a:extLst>
              <a:ext uri="{FF2B5EF4-FFF2-40B4-BE49-F238E27FC236}">
                <a16:creationId xmlns:a16="http://schemas.microsoft.com/office/drawing/2014/main" id="{B98A182A-216E-495D-A28F-7FC5EA475793}"/>
              </a:ext>
            </a:extLst>
          </p:cNvPr>
          <p:cNvSpPr>
            <a:spLocks noGrp="1"/>
          </p:cNvSpPr>
          <p:nvPr>
            <p:ph type="pic" sz="quarter" idx="13"/>
          </p:nvPr>
        </p:nvSpPr>
        <p:spPr>
          <a:xfrm>
            <a:off x="0" y="0"/>
            <a:ext cx="12192000" cy="6858000"/>
          </a:xfrm>
          <a:custGeom>
            <a:avLst/>
            <a:gdLst>
              <a:gd name="connsiteX0" fmla="*/ 811590 w 12192000"/>
              <a:gd name="connsiteY0" fmla="*/ 6423839 h 6858000"/>
              <a:gd name="connsiteX1" fmla="*/ 812551 w 12192000"/>
              <a:gd name="connsiteY1" fmla="*/ 6425983 h 6858000"/>
              <a:gd name="connsiteX2" fmla="*/ 842986 w 12192000"/>
              <a:gd name="connsiteY2" fmla="*/ 6528784 h 6858000"/>
              <a:gd name="connsiteX3" fmla="*/ 842084 w 12192000"/>
              <a:gd name="connsiteY3" fmla="*/ 6530809 h 6858000"/>
              <a:gd name="connsiteX4" fmla="*/ 841381 w 12192000"/>
              <a:gd name="connsiteY4" fmla="*/ 6530906 h 6858000"/>
              <a:gd name="connsiteX5" fmla="*/ 781809 w 12192000"/>
              <a:gd name="connsiteY5" fmla="*/ 6530906 h 6858000"/>
              <a:gd name="connsiteX6" fmla="*/ 780110 w 12192000"/>
              <a:gd name="connsiteY6" fmla="*/ 6529469 h 6858000"/>
              <a:gd name="connsiteX7" fmla="*/ 780205 w 12192000"/>
              <a:gd name="connsiteY7" fmla="*/ 6528784 h 6858000"/>
              <a:gd name="connsiteX8" fmla="*/ 810640 w 12192000"/>
              <a:gd name="connsiteY8" fmla="*/ 6425983 h 6858000"/>
              <a:gd name="connsiteX9" fmla="*/ 811590 w 12192000"/>
              <a:gd name="connsiteY9" fmla="*/ 6423839 h 6858000"/>
              <a:gd name="connsiteX10" fmla="*/ 587691 w 12192000"/>
              <a:gd name="connsiteY10" fmla="*/ 6423839 h 6858000"/>
              <a:gd name="connsiteX11" fmla="*/ 588641 w 12192000"/>
              <a:gd name="connsiteY11" fmla="*/ 6425983 h 6858000"/>
              <a:gd name="connsiteX12" fmla="*/ 619077 w 12192000"/>
              <a:gd name="connsiteY12" fmla="*/ 6528784 h 6858000"/>
              <a:gd name="connsiteX13" fmla="*/ 618198 w 12192000"/>
              <a:gd name="connsiteY13" fmla="*/ 6530804 h 6858000"/>
              <a:gd name="connsiteX14" fmla="*/ 617483 w 12192000"/>
              <a:gd name="connsiteY14" fmla="*/ 6530906 h 6858000"/>
              <a:gd name="connsiteX15" fmla="*/ 557911 w 12192000"/>
              <a:gd name="connsiteY15" fmla="*/ 6530906 h 6858000"/>
              <a:gd name="connsiteX16" fmla="*/ 556210 w 12192000"/>
              <a:gd name="connsiteY16" fmla="*/ 6529478 h 6858000"/>
              <a:gd name="connsiteX17" fmla="*/ 556306 w 12192000"/>
              <a:gd name="connsiteY17" fmla="*/ 6528784 h 6858000"/>
              <a:gd name="connsiteX18" fmla="*/ 586752 w 12192000"/>
              <a:gd name="connsiteY18" fmla="*/ 6425983 h 6858000"/>
              <a:gd name="connsiteX19" fmla="*/ 587691 w 12192000"/>
              <a:gd name="connsiteY19" fmla="*/ 6423839 h 6858000"/>
              <a:gd name="connsiteX20" fmla="*/ 543817 w 12192000"/>
              <a:gd name="connsiteY20" fmla="*/ 6352465 h 6858000"/>
              <a:gd name="connsiteX21" fmla="*/ 540861 w 12192000"/>
              <a:gd name="connsiteY21" fmla="*/ 6354577 h 6858000"/>
              <a:gd name="connsiteX22" fmla="*/ 443053 w 12192000"/>
              <a:gd name="connsiteY22" fmla="*/ 6633486 h 6858000"/>
              <a:gd name="connsiteX23" fmla="*/ 443767 w 12192000"/>
              <a:gd name="connsiteY23" fmla="*/ 6635455 h 6858000"/>
              <a:gd name="connsiteX24" fmla="*/ 444542 w 12192000"/>
              <a:gd name="connsiteY24" fmla="*/ 6635587 h 6858000"/>
              <a:gd name="connsiteX25" fmla="*/ 521743 w 12192000"/>
              <a:gd name="connsiteY25" fmla="*/ 6635587 h 6858000"/>
              <a:gd name="connsiteX26" fmla="*/ 524604 w 12192000"/>
              <a:gd name="connsiteY26" fmla="*/ 6633454 h 6858000"/>
              <a:gd name="connsiteX27" fmla="*/ 537103 w 12192000"/>
              <a:gd name="connsiteY27" fmla="*/ 6591713 h 6858000"/>
              <a:gd name="connsiteX28" fmla="*/ 539975 w 12192000"/>
              <a:gd name="connsiteY28" fmla="*/ 6589581 h 6858000"/>
              <a:gd name="connsiteX29" fmla="*/ 635419 w 12192000"/>
              <a:gd name="connsiteY29" fmla="*/ 6589581 h 6858000"/>
              <a:gd name="connsiteX30" fmla="*/ 638279 w 12192000"/>
              <a:gd name="connsiteY30" fmla="*/ 6591713 h 6858000"/>
              <a:gd name="connsiteX31" fmla="*/ 650789 w 12192000"/>
              <a:gd name="connsiteY31" fmla="*/ 6633454 h 6858000"/>
              <a:gd name="connsiteX32" fmla="*/ 653650 w 12192000"/>
              <a:gd name="connsiteY32" fmla="*/ 6635587 h 6858000"/>
              <a:gd name="connsiteX33" fmla="*/ 745642 w 12192000"/>
              <a:gd name="connsiteY33" fmla="*/ 6635587 h 6858000"/>
              <a:gd name="connsiteX34" fmla="*/ 748502 w 12192000"/>
              <a:gd name="connsiteY34" fmla="*/ 6633454 h 6858000"/>
              <a:gd name="connsiteX35" fmla="*/ 761012 w 12192000"/>
              <a:gd name="connsiteY35" fmla="*/ 6591713 h 6858000"/>
              <a:gd name="connsiteX36" fmla="*/ 763873 w 12192000"/>
              <a:gd name="connsiteY36" fmla="*/ 6589581 h 6858000"/>
              <a:gd name="connsiteX37" fmla="*/ 859328 w 12192000"/>
              <a:gd name="connsiteY37" fmla="*/ 6589581 h 6858000"/>
              <a:gd name="connsiteX38" fmla="*/ 862189 w 12192000"/>
              <a:gd name="connsiteY38" fmla="*/ 6591713 h 6858000"/>
              <a:gd name="connsiteX39" fmla="*/ 874677 w 12192000"/>
              <a:gd name="connsiteY39" fmla="*/ 6633454 h 6858000"/>
              <a:gd name="connsiteX40" fmla="*/ 877538 w 12192000"/>
              <a:gd name="connsiteY40" fmla="*/ 6635587 h 6858000"/>
              <a:gd name="connsiteX41" fmla="*/ 1009888 w 12192000"/>
              <a:gd name="connsiteY41" fmla="*/ 6635587 h 6858000"/>
              <a:gd name="connsiteX42" fmla="*/ 1012126 w 12192000"/>
              <a:gd name="connsiteY42" fmla="*/ 6633359 h 6858000"/>
              <a:gd name="connsiteX43" fmla="*/ 1012126 w 12192000"/>
              <a:gd name="connsiteY43" fmla="*/ 6558121 h 6858000"/>
              <a:gd name="connsiteX44" fmla="*/ 1013678 w 12192000"/>
              <a:gd name="connsiteY44" fmla="*/ 6554289 h 6858000"/>
              <a:gd name="connsiteX45" fmla="*/ 1042910 w 12192000"/>
              <a:gd name="connsiteY45" fmla="*/ 6524182 h 6858000"/>
              <a:gd name="connsiteX46" fmla="*/ 1045265 w 12192000"/>
              <a:gd name="connsiteY46" fmla="*/ 6523986 h 6858000"/>
              <a:gd name="connsiteX47" fmla="*/ 1045655 w 12192000"/>
              <a:gd name="connsiteY47" fmla="*/ 6524467 h 6858000"/>
              <a:gd name="connsiteX48" fmla="*/ 1114041 w 12192000"/>
              <a:gd name="connsiteY48" fmla="*/ 6633698 h 6858000"/>
              <a:gd name="connsiteX49" fmla="*/ 1117542 w 12192000"/>
              <a:gd name="connsiteY49" fmla="*/ 6635587 h 6858000"/>
              <a:gd name="connsiteX50" fmla="*/ 1214827 w 12192000"/>
              <a:gd name="connsiteY50" fmla="*/ 6635587 h 6858000"/>
              <a:gd name="connsiteX51" fmla="*/ 1215840 w 12192000"/>
              <a:gd name="connsiteY51" fmla="*/ 6633718 h 6858000"/>
              <a:gd name="connsiteX52" fmla="*/ 1106842 w 12192000"/>
              <a:gd name="connsiteY52" fmla="*/ 6465760 h 6858000"/>
              <a:gd name="connsiteX53" fmla="*/ 1107148 w 12192000"/>
              <a:gd name="connsiteY53" fmla="*/ 6462277 h 6858000"/>
              <a:gd name="connsiteX54" fmla="*/ 1207532 w 12192000"/>
              <a:gd name="connsiteY54" fmla="*/ 6354102 h 6858000"/>
              <a:gd name="connsiteX55" fmla="*/ 1206825 w 12192000"/>
              <a:gd name="connsiteY55" fmla="*/ 6352465 h 6858000"/>
              <a:gd name="connsiteX56" fmla="*/ 1109766 w 12192000"/>
              <a:gd name="connsiteY56" fmla="*/ 6352465 h 6858000"/>
              <a:gd name="connsiteX57" fmla="*/ 1106092 w 12192000"/>
              <a:gd name="connsiteY57" fmla="*/ 6354165 h 6858000"/>
              <a:gd name="connsiteX58" fmla="*/ 1013573 w 12192000"/>
              <a:gd name="connsiteY58" fmla="*/ 6461812 h 6858000"/>
              <a:gd name="connsiteX59" fmla="*/ 1012126 w 12192000"/>
              <a:gd name="connsiteY59" fmla="*/ 6461263 h 6858000"/>
              <a:gd name="connsiteX60" fmla="*/ 1012126 w 12192000"/>
              <a:gd name="connsiteY60" fmla="*/ 6354693 h 6858000"/>
              <a:gd name="connsiteX61" fmla="*/ 1009888 w 12192000"/>
              <a:gd name="connsiteY61" fmla="*/ 6352465 h 6858000"/>
              <a:gd name="connsiteX62" fmla="*/ 938134 w 12192000"/>
              <a:gd name="connsiteY62" fmla="*/ 6352465 h 6858000"/>
              <a:gd name="connsiteX63" fmla="*/ 935917 w 12192000"/>
              <a:gd name="connsiteY63" fmla="*/ 6354693 h 6858000"/>
              <a:gd name="connsiteX64" fmla="*/ 935917 w 12192000"/>
              <a:gd name="connsiteY64" fmla="*/ 6531687 h 6858000"/>
              <a:gd name="connsiteX65" fmla="*/ 954581 w 12192000"/>
              <a:gd name="connsiteY65" fmla="*/ 6580597 h 6858000"/>
              <a:gd name="connsiteX66" fmla="*/ 932169 w 12192000"/>
              <a:gd name="connsiteY66" fmla="*/ 6622233 h 6858000"/>
              <a:gd name="connsiteX67" fmla="*/ 909641 w 12192000"/>
              <a:gd name="connsiteY67" fmla="*/ 6578211 h 6858000"/>
              <a:gd name="connsiteX68" fmla="*/ 909641 w 12192000"/>
              <a:gd name="connsiteY68" fmla="*/ 6499616 h 6858000"/>
              <a:gd name="connsiteX69" fmla="*/ 859391 w 12192000"/>
              <a:gd name="connsiteY69" fmla="*/ 6354587 h 6858000"/>
              <a:gd name="connsiteX70" fmla="*/ 856435 w 12192000"/>
              <a:gd name="connsiteY70" fmla="*/ 6352465 h 6858000"/>
              <a:gd name="connsiteX71" fmla="*/ 767716 w 12192000"/>
              <a:gd name="connsiteY71" fmla="*/ 6352465 h 6858000"/>
              <a:gd name="connsiteX72" fmla="*/ 764760 w 12192000"/>
              <a:gd name="connsiteY72" fmla="*/ 6354577 h 6858000"/>
              <a:gd name="connsiteX73" fmla="*/ 700543 w 12192000"/>
              <a:gd name="connsiteY73" fmla="*/ 6537684 h 6858000"/>
              <a:gd name="connsiteX74" fmla="*/ 699087 w 12192000"/>
              <a:gd name="connsiteY74" fmla="*/ 6537684 h 6858000"/>
              <a:gd name="connsiteX75" fmla="*/ 635482 w 12192000"/>
              <a:gd name="connsiteY75" fmla="*/ 6354587 h 6858000"/>
              <a:gd name="connsiteX76" fmla="*/ 632526 w 12192000"/>
              <a:gd name="connsiteY76" fmla="*/ 6352465 h 6858000"/>
              <a:gd name="connsiteX77" fmla="*/ 0 w 12192000"/>
              <a:gd name="connsiteY77" fmla="*/ 0 h 6858000"/>
              <a:gd name="connsiteX78" fmla="*/ 12192000 w 12192000"/>
              <a:gd name="connsiteY78" fmla="*/ 0 h 6858000"/>
              <a:gd name="connsiteX79" fmla="*/ 12192000 w 12192000"/>
              <a:gd name="connsiteY79" fmla="*/ 6858000 h 6858000"/>
              <a:gd name="connsiteX80" fmla="*/ 0 w 12192000"/>
              <a:gd name="connsiteY8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192000" h="6858000">
                <a:moveTo>
                  <a:pt x="811590" y="6423839"/>
                </a:moveTo>
                <a:cubicBezTo>
                  <a:pt x="811780" y="6423840"/>
                  <a:pt x="812213" y="6424811"/>
                  <a:pt x="812551" y="6425983"/>
                </a:cubicBezTo>
                <a:lnTo>
                  <a:pt x="842986" y="6528784"/>
                </a:lnTo>
                <a:cubicBezTo>
                  <a:pt x="843296" y="6529592"/>
                  <a:pt x="842892" y="6530499"/>
                  <a:pt x="842084" y="6530809"/>
                </a:cubicBezTo>
                <a:cubicBezTo>
                  <a:pt x="841861" y="6530894"/>
                  <a:pt x="841620" y="6530928"/>
                  <a:pt x="841381" y="6530906"/>
                </a:cubicBezTo>
                <a:lnTo>
                  <a:pt x="781809" y="6530906"/>
                </a:lnTo>
                <a:cubicBezTo>
                  <a:pt x="780943" y="6530979"/>
                  <a:pt x="780182" y="6530335"/>
                  <a:pt x="780110" y="6529469"/>
                </a:cubicBezTo>
                <a:cubicBezTo>
                  <a:pt x="780090" y="6529236"/>
                  <a:pt x="780123" y="6529003"/>
                  <a:pt x="780205" y="6528784"/>
                </a:cubicBezTo>
                <a:lnTo>
                  <a:pt x="810640" y="6425983"/>
                </a:lnTo>
                <a:cubicBezTo>
                  <a:pt x="810784" y="6425203"/>
                  <a:pt x="811109" y="6424469"/>
                  <a:pt x="811590" y="6423839"/>
                </a:cubicBezTo>
                <a:close/>
                <a:moveTo>
                  <a:pt x="587691" y="6423839"/>
                </a:moveTo>
                <a:cubicBezTo>
                  <a:pt x="588172" y="6424469"/>
                  <a:pt x="588498" y="6425203"/>
                  <a:pt x="588641" y="6425983"/>
                </a:cubicBezTo>
                <a:lnTo>
                  <a:pt x="619077" y="6528784"/>
                </a:lnTo>
                <a:cubicBezTo>
                  <a:pt x="619392" y="6529585"/>
                  <a:pt x="618999" y="6530489"/>
                  <a:pt x="618198" y="6530804"/>
                </a:cubicBezTo>
                <a:cubicBezTo>
                  <a:pt x="617971" y="6530894"/>
                  <a:pt x="617726" y="6530929"/>
                  <a:pt x="617483" y="6530906"/>
                </a:cubicBezTo>
                <a:lnTo>
                  <a:pt x="557911" y="6530906"/>
                </a:lnTo>
                <a:cubicBezTo>
                  <a:pt x="557047" y="6530981"/>
                  <a:pt x="556285" y="6530342"/>
                  <a:pt x="556210" y="6529478"/>
                </a:cubicBezTo>
                <a:cubicBezTo>
                  <a:pt x="556189" y="6529243"/>
                  <a:pt x="556222" y="6529005"/>
                  <a:pt x="556306" y="6528784"/>
                </a:cubicBezTo>
                <a:lnTo>
                  <a:pt x="586752" y="6425983"/>
                </a:lnTo>
                <a:cubicBezTo>
                  <a:pt x="586899" y="6425207"/>
                  <a:pt x="587221" y="6424474"/>
                  <a:pt x="587691" y="6423839"/>
                </a:cubicBezTo>
                <a:close/>
                <a:moveTo>
                  <a:pt x="543817" y="6352465"/>
                </a:moveTo>
                <a:cubicBezTo>
                  <a:pt x="542502" y="6352525"/>
                  <a:pt x="541345" y="6353352"/>
                  <a:pt x="540861" y="6354577"/>
                </a:cubicBezTo>
                <a:lnTo>
                  <a:pt x="443053" y="6633486"/>
                </a:lnTo>
                <a:cubicBezTo>
                  <a:pt x="442706" y="6634227"/>
                  <a:pt x="443026" y="6635108"/>
                  <a:pt x="443767" y="6635455"/>
                </a:cubicBezTo>
                <a:cubicBezTo>
                  <a:pt x="444008" y="6635568"/>
                  <a:pt x="444276" y="6635614"/>
                  <a:pt x="444542" y="6635587"/>
                </a:cubicBezTo>
                <a:lnTo>
                  <a:pt x="521743" y="6635587"/>
                </a:lnTo>
                <a:cubicBezTo>
                  <a:pt x="523044" y="6635530"/>
                  <a:pt x="524178" y="6634685"/>
                  <a:pt x="524604" y="6633454"/>
                </a:cubicBezTo>
                <a:lnTo>
                  <a:pt x="537103" y="6591713"/>
                </a:lnTo>
                <a:cubicBezTo>
                  <a:pt x="537532" y="6590480"/>
                  <a:pt x="538670" y="6589634"/>
                  <a:pt x="539975" y="6589581"/>
                </a:cubicBezTo>
                <a:lnTo>
                  <a:pt x="635419" y="6589581"/>
                </a:lnTo>
                <a:cubicBezTo>
                  <a:pt x="636718" y="6589641"/>
                  <a:pt x="637850" y="6590485"/>
                  <a:pt x="638279" y="6591713"/>
                </a:cubicBezTo>
                <a:lnTo>
                  <a:pt x="650789" y="6633454"/>
                </a:lnTo>
                <a:cubicBezTo>
                  <a:pt x="651218" y="6634683"/>
                  <a:pt x="652350" y="6635527"/>
                  <a:pt x="653650" y="6635587"/>
                </a:cubicBezTo>
                <a:lnTo>
                  <a:pt x="745642" y="6635587"/>
                </a:lnTo>
                <a:cubicBezTo>
                  <a:pt x="746942" y="6635530"/>
                  <a:pt x="748076" y="6634685"/>
                  <a:pt x="748502" y="6633454"/>
                </a:cubicBezTo>
                <a:lnTo>
                  <a:pt x="761012" y="6591713"/>
                </a:lnTo>
                <a:cubicBezTo>
                  <a:pt x="761433" y="6590479"/>
                  <a:pt x="762570" y="6589631"/>
                  <a:pt x="763873" y="6589581"/>
                </a:cubicBezTo>
                <a:lnTo>
                  <a:pt x="859328" y="6589581"/>
                </a:lnTo>
                <a:cubicBezTo>
                  <a:pt x="860627" y="6589641"/>
                  <a:pt x="861759" y="6590485"/>
                  <a:pt x="862189" y="6591713"/>
                </a:cubicBezTo>
                <a:lnTo>
                  <a:pt x="874677" y="6633454"/>
                </a:lnTo>
                <a:cubicBezTo>
                  <a:pt x="875108" y="6634681"/>
                  <a:pt x="876240" y="6635524"/>
                  <a:pt x="877538" y="6635587"/>
                </a:cubicBezTo>
                <a:lnTo>
                  <a:pt x="1009888" y="6635587"/>
                </a:lnTo>
                <a:cubicBezTo>
                  <a:pt x="1011119" y="6635584"/>
                  <a:pt x="1012118" y="6634590"/>
                  <a:pt x="1012126" y="6633359"/>
                </a:cubicBezTo>
                <a:lnTo>
                  <a:pt x="1012126" y="6558121"/>
                </a:lnTo>
                <a:cubicBezTo>
                  <a:pt x="1012196" y="6556706"/>
                  <a:pt x="1012743" y="6555355"/>
                  <a:pt x="1013678" y="6554289"/>
                </a:cubicBezTo>
                <a:lnTo>
                  <a:pt x="1042910" y="6524182"/>
                </a:lnTo>
                <a:cubicBezTo>
                  <a:pt x="1043506" y="6523478"/>
                  <a:pt x="1044560" y="6523390"/>
                  <a:pt x="1045265" y="6523986"/>
                </a:cubicBezTo>
                <a:cubicBezTo>
                  <a:pt x="1045423" y="6524121"/>
                  <a:pt x="1045555" y="6524284"/>
                  <a:pt x="1045655" y="6524467"/>
                </a:cubicBezTo>
                <a:lnTo>
                  <a:pt x="1114041" y="6633698"/>
                </a:lnTo>
                <a:cubicBezTo>
                  <a:pt x="1114797" y="6634897"/>
                  <a:pt x="1116125" y="6635613"/>
                  <a:pt x="1117542" y="6635587"/>
                </a:cubicBezTo>
                <a:lnTo>
                  <a:pt x="1214827" y="6635587"/>
                </a:lnTo>
                <a:cubicBezTo>
                  <a:pt x="1216062" y="6635587"/>
                  <a:pt x="1216516" y="6634743"/>
                  <a:pt x="1215840" y="6633718"/>
                </a:cubicBezTo>
                <a:lnTo>
                  <a:pt x="1106842" y="6465760"/>
                </a:lnTo>
                <a:cubicBezTo>
                  <a:pt x="1106173" y="6464657"/>
                  <a:pt x="1106296" y="6463247"/>
                  <a:pt x="1107148" y="6462277"/>
                </a:cubicBezTo>
                <a:lnTo>
                  <a:pt x="1207532" y="6354102"/>
                </a:lnTo>
                <a:cubicBezTo>
                  <a:pt x="1208366" y="6353204"/>
                  <a:pt x="1208049" y="6352465"/>
                  <a:pt x="1206825" y="6352465"/>
                </a:cubicBezTo>
                <a:lnTo>
                  <a:pt x="1109766" y="6352465"/>
                </a:lnTo>
                <a:cubicBezTo>
                  <a:pt x="1108370" y="6352546"/>
                  <a:pt x="1107057" y="6353153"/>
                  <a:pt x="1106092" y="6354165"/>
                </a:cubicBezTo>
                <a:lnTo>
                  <a:pt x="1013573" y="6461812"/>
                </a:lnTo>
                <a:cubicBezTo>
                  <a:pt x="1012770" y="6462741"/>
                  <a:pt x="1012126" y="6462488"/>
                  <a:pt x="1012126" y="6461263"/>
                </a:cubicBezTo>
                <a:lnTo>
                  <a:pt x="1012126" y="6354693"/>
                </a:lnTo>
                <a:cubicBezTo>
                  <a:pt x="1012117" y="6353462"/>
                  <a:pt x="1011119" y="6352468"/>
                  <a:pt x="1009888" y="6352465"/>
                </a:cubicBezTo>
                <a:lnTo>
                  <a:pt x="938134" y="6352465"/>
                </a:lnTo>
                <a:cubicBezTo>
                  <a:pt x="936911" y="6352478"/>
                  <a:pt x="935923" y="6353469"/>
                  <a:pt x="935917" y="6354693"/>
                </a:cubicBezTo>
                <a:lnTo>
                  <a:pt x="935917" y="6531687"/>
                </a:lnTo>
                <a:cubicBezTo>
                  <a:pt x="935526" y="6564445"/>
                  <a:pt x="942853" y="6560317"/>
                  <a:pt x="954581" y="6580597"/>
                </a:cubicBezTo>
                <a:cubicBezTo>
                  <a:pt x="964198" y="6597192"/>
                  <a:pt x="955996" y="6620596"/>
                  <a:pt x="932169" y="6622233"/>
                </a:cubicBezTo>
                <a:cubicBezTo>
                  <a:pt x="912291" y="6623605"/>
                  <a:pt x="894798" y="6600940"/>
                  <a:pt x="909641" y="6578211"/>
                </a:cubicBezTo>
                <a:cubicBezTo>
                  <a:pt x="925318" y="6554247"/>
                  <a:pt x="931895" y="6565342"/>
                  <a:pt x="909641" y="6499616"/>
                </a:cubicBezTo>
                <a:lnTo>
                  <a:pt x="859391" y="6354587"/>
                </a:lnTo>
                <a:cubicBezTo>
                  <a:pt x="858913" y="6353357"/>
                  <a:pt x="857754" y="6352525"/>
                  <a:pt x="856435" y="6352465"/>
                </a:cubicBezTo>
                <a:lnTo>
                  <a:pt x="767716" y="6352465"/>
                </a:lnTo>
                <a:cubicBezTo>
                  <a:pt x="766401" y="6352525"/>
                  <a:pt x="765243" y="6353352"/>
                  <a:pt x="764760" y="6354577"/>
                </a:cubicBezTo>
                <a:lnTo>
                  <a:pt x="700543" y="6537684"/>
                </a:lnTo>
                <a:cubicBezTo>
                  <a:pt x="700132" y="6538845"/>
                  <a:pt x="699477" y="6538845"/>
                  <a:pt x="699087" y="6537684"/>
                </a:cubicBezTo>
                <a:lnTo>
                  <a:pt x="635482" y="6354587"/>
                </a:lnTo>
                <a:cubicBezTo>
                  <a:pt x="635004" y="6353357"/>
                  <a:pt x="633844" y="6352525"/>
                  <a:pt x="632526" y="6352465"/>
                </a:cubicBezTo>
                <a:close/>
                <a:moveTo>
                  <a:pt x="0" y="0"/>
                </a:moveTo>
                <a:lnTo>
                  <a:pt x="12192000" y="0"/>
                </a:lnTo>
                <a:lnTo>
                  <a:pt x="12192000" y="6858000"/>
                </a:lnTo>
                <a:lnTo>
                  <a:pt x="0" y="6858000"/>
                </a:lnTo>
                <a:close/>
              </a:path>
            </a:pathLst>
          </a:custGeom>
          <a:solidFill>
            <a:schemeClr val="bg1">
              <a:lumMod val="85000"/>
            </a:schemeClr>
          </a:solidFill>
        </p:spPr>
        <p:txBody>
          <a:bodyPr wrap="square" lIns="0" tIns="3708000">
            <a:noAutofit/>
          </a:bodyPr>
          <a:lstStyle>
            <a:lvl1pPr marL="0" indent="0" algn="ctr">
              <a:buNone/>
              <a:defRPr i="1">
                <a:solidFill>
                  <a:schemeClr val="tx2"/>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74A0C983-B982-48D0-8100-1D87829B4CE9}"/>
              </a:ext>
            </a:extLst>
          </p:cNvPr>
          <p:cNvSpPr>
            <a:spLocks noGrp="1"/>
          </p:cNvSpPr>
          <p:nvPr>
            <p:ph type="body" sz="quarter" idx="17"/>
          </p:nvPr>
        </p:nvSpPr>
        <p:spPr>
          <a:xfrm>
            <a:off x="442914" y="1219200"/>
            <a:ext cx="11306174" cy="830997"/>
          </a:xfrm>
        </p:spPr>
        <p:txBody>
          <a:bodyPr wrap="square">
            <a:spAutoFit/>
          </a:bodyPr>
          <a:lstStyle>
            <a:lvl1pPr marL="0" indent="0">
              <a:buNone/>
              <a:defRPr sz="6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42625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2" name="Date Placeholder 1"/>
          <p:cNvSpPr>
            <a:spLocks noGrp="1"/>
          </p:cNvSpPr>
          <p:nvPr>
            <p:ph type="dt" sz="half" idx="10"/>
          </p:nvPr>
        </p:nvSpPr>
        <p:spPr>
          <a:solidFill>
            <a:schemeClr val="accent1"/>
          </a:solidFill>
        </p:spPr>
        <p:txBody>
          <a:bodyPr/>
          <a:lstStyle>
            <a:lvl1pPr>
              <a:defRPr>
                <a:solidFill>
                  <a:schemeClr val="bg1"/>
                </a:solidFill>
              </a:defRPr>
            </a:lvl1pPr>
          </a:lstStyle>
          <a:p>
            <a:fld id="{67173190-153F-4D32-B0F1-F1B57085A8FD}" type="datetime1">
              <a:rPr lang="en-GB" smtClean="0"/>
              <a:t>21/11/2024</a:t>
            </a:fld>
            <a:endParaRPr lang="en-US" dirty="0"/>
          </a:p>
        </p:txBody>
      </p:sp>
      <p:sp>
        <p:nvSpPr>
          <p:cNvPr id="3" name="Footer Placeholder 2"/>
          <p:cNvSpPr>
            <a:spLocks noGrp="1"/>
          </p:cNvSpPr>
          <p:nvPr>
            <p:ph type="ftr" sz="quarter" idx="11"/>
          </p:nvPr>
        </p:nvSpPr>
        <p:spPr>
          <a:solidFill>
            <a:schemeClr val="accent1"/>
          </a:solidFill>
        </p:spPr>
        <p:txBody>
          <a:bodyPr/>
          <a:lstStyle>
            <a:lvl1pPr>
              <a:defRPr>
                <a:solidFill>
                  <a:schemeClr val="bg1"/>
                </a:solidFill>
              </a:defRPr>
            </a:lvl1pPr>
          </a:lstStyle>
          <a:p>
            <a:r>
              <a:rPr lang="en-US" dirty="0"/>
              <a:t>The Co-Development Company</a:t>
            </a:r>
          </a:p>
        </p:txBody>
      </p:sp>
      <p:sp>
        <p:nvSpPr>
          <p:cNvPr id="4" name="Slide Number Placeholder 3"/>
          <p:cNvSpPr>
            <a:spLocks noGrp="1"/>
          </p:cNvSpPr>
          <p:nvPr>
            <p:ph type="sldNum" sz="quarter" idx="12"/>
          </p:nvPr>
        </p:nvSpPr>
        <p:spPr>
          <a:solidFill>
            <a:schemeClr val="accent1"/>
          </a:solidFill>
        </p:spPr>
        <p:txBody>
          <a:bodyPr/>
          <a:lstStyle>
            <a:lvl1pPr>
              <a:defRPr>
                <a:solidFill>
                  <a:schemeClr val="bg1"/>
                </a:solidFill>
              </a:defRPr>
            </a:lvl1pPr>
          </a:lstStyle>
          <a:p>
            <a:fld id="{4803DD7B-12C8-43B8-9F45-989336E79744}" type="slidenum">
              <a:rPr lang="en-US" smtClean="0"/>
              <a:pPr/>
              <a:t>‹#›</a:t>
            </a:fld>
            <a:endParaRPr lang="en-US" dirty="0"/>
          </a:p>
        </p:txBody>
      </p:sp>
      <p:sp>
        <p:nvSpPr>
          <p:cNvPr id="6" name="Rectangle 5">
            <a:extLst>
              <a:ext uri="{FF2B5EF4-FFF2-40B4-BE49-F238E27FC236}">
                <a16:creationId xmlns:a16="http://schemas.microsoft.com/office/drawing/2014/main" id="{C4CCB20E-2746-4991-958C-EA6DDB379833}"/>
              </a:ext>
            </a:extLst>
          </p:cNvPr>
          <p:cNvSpPr/>
          <p:nvPr userDrawn="1"/>
        </p:nvSpPr>
        <p:spPr>
          <a:xfrm>
            <a:off x="0" y="0"/>
            <a:ext cx="12192000" cy="6858000"/>
          </a:xfrm>
          <a:prstGeom prst="rect">
            <a:avLst/>
          </a:prstGeom>
          <a:solidFill>
            <a:schemeClr val="accent1"/>
          </a:solid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endParaRPr kumimoji="0" lang="en-US" sz="138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Rectangle 14">
            <a:extLst>
              <a:ext uri="{FF2B5EF4-FFF2-40B4-BE49-F238E27FC236}">
                <a16:creationId xmlns:a16="http://schemas.microsoft.com/office/drawing/2014/main" id="{E1E72F7B-A466-4A13-B5DF-A7493CBC90DB}"/>
              </a:ext>
            </a:extLst>
          </p:cNvPr>
          <p:cNvSpPr>
            <a:spLocks/>
          </p:cNvSpPr>
          <p:nvPr userDrawn="1"/>
        </p:nvSpPr>
        <p:spPr>
          <a:xfrm>
            <a:off x="58058" y="753722"/>
            <a:ext cx="12133942" cy="4093428"/>
          </a:xfrm>
          <a:prstGeom prst="rect">
            <a:avLst/>
          </a:prstGeom>
          <a:no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000" b="0" i="0" u="none" strike="noStrike" kern="1200" cap="none" spc="-30" normalizeH="0" baseline="0" noProof="0" dirty="0">
                <a:ln>
                  <a:noFill/>
                </a:ln>
                <a:solidFill>
                  <a:schemeClr val="bg1"/>
                </a:solidFill>
                <a:effectLst/>
                <a:uLnTx/>
                <a:uFillTx/>
                <a:latin typeface="Work Sans Medium" pitchFamily="2" charset="0"/>
                <a:ea typeface="+mn-ea"/>
                <a:cs typeface="+mn-cs"/>
              </a:rPr>
              <a:t>Do not use &gt;</a:t>
            </a:r>
          </a:p>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6000" b="0" i="0" u="none" strike="noStrike" kern="1200" cap="none" spc="-30" normalizeH="0" baseline="0" noProof="0" dirty="0">
                <a:ln>
                  <a:noFill/>
                </a:ln>
                <a:solidFill>
                  <a:schemeClr val="bg1"/>
                </a:solidFill>
                <a:effectLst/>
                <a:uLnTx/>
                <a:uFillTx/>
                <a:latin typeface="+mn-lt"/>
                <a:ea typeface="+mn-ea"/>
                <a:cs typeface="+mn-cs"/>
              </a:rPr>
              <a:t>layouts placed after this (if any) unless they are named </a:t>
            </a:r>
            <a:br>
              <a:rPr kumimoji="0" lang="en-US" sz="6000" b="0" i="0" u="none" strike="noStrike" kern="1200" cap="none" spc="-30" normalizeH="0" baseline="0" noProof="0" dirty="0">
                <a:ln>
                  <a:noFill/>
                </a:ln>
                <a:solidFill>
                  <a:schemeClr val="bg1"/>
                </a:solidFill>
                <a:effectLst/>
                <a:uLnTx/>
                <a:uFillTx/>
                <a:latin typeface="+mn-lt"/>
                <a:ea typeface="+mn-ea"/>
                <a:cs typeface="+mn-cs"/>
              </a:rPr>
            </a:br>
            <a:r>
              <a:rPr kumimoji="0" lang="en-US" sz="6000" b="0" i="0" u="none" strike="noStrike" kern="1200" cap="none" spc="-30" normalizeH="0" baseline="0" noProof="0" dirty="0">
                <a:ln>
                  <a:noFill/>
                </a:ln>
                <a:solidFill>
                  <a:schemeClr val="bg1"/>
                </a:solidFill>
                <a:effectLst/>
                <a:uLnTx/>
                <a:uFillTx/>
                <a:latin typeface="+mn-lt"/>
                <a:ea typeface="+mn-ea"/>
                <a:cs typeface="+mn-cs"/>
              </a:rPr>
              <a:t>"AAK Toolbox (1-6)"</a:t>
            </a:r>
          </a:p>
        </p:txBody>
      </p:sp>
      <p:sp>
        <p:nvSpPr>
          <p:cNvPr id="7" name="Rectangle 6">
            <a:extLst>
              <a:ext uri="{FF2B5EF4-FFF2-40B4-BE49-F238E27FC236}">
                <a16:creationId xmlns:a16="http://schemas.microsoft.com/office/drawing/2014/main" id="{8008FCDC-290F-4633-89A3-0800EB766CA0}"/>
              </a:ext>
            </a:extLst>
          </p:cNvPr>
          <p:cNvSpPr>
            <a:spLocks/>
          </p:cNvSpPr>
          <p:nvPr userDrawn="1"/>
        </p:nvSpPr>
        <p:spPr>
          <a:xfrm>
            <a:off x="428398" y="5223803"/>
            <a:ext cx="11306176" cy="830997"/>
          </a:xfrm>
          <a:prstGeom prst="rect">
            <a:avLst/>
          </a:prstGeom>
          <a:no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2000" b="0" i="0" u="none" strike="noStrike" kern="1200" cap="none" spc="-30" normalizeH="0" baseline="0" noProof="0" dirty="0">
                <a:ln>
                  <a:noFill/>
                </a:ln>
                <a:solidFill>
                  <a:schemeClr val="bg1"/>
                </a:solidFill>
                <a:effectLst/>
                <a:uLnTx/>
                <a:uFillTx/>
                <a:latin typeface="+mn-lt"/>
                <a:ea typeface="+mn-ea"/>
                <a:cs typeface="+mn-cs"/>
              </a:rPr>
              <a:t>If you see any layouts after this one, do not use them. These layouts are not part of </a:t>
            </a:r>
            <a:br>
              <a:rPr kumimoji="0" lang="en-US" sz="2000" b="0" i="0" u="none" strike="noStrike" kern="1200" cap="none" spc="-30" normalizeH="0" baseline="0" noProof="0" dirty="0">
                <a:ln>
                  <a:noFill/>
                </a:ln>
                <a:solidFill>
                  <a:schemeClr val="bg1"/>
                </a:solidFill>
                <a:effectLst/>
                <a:uLnTx/>
                <a:uFillTx/>
                <a:latin typeface="+mn-lt"/>
                <a:ea typeface="+mn-ea"/>
                <a:cs typeface="+mn-cs"/>
              </a:rPr>
            </a:br>
            <a:r>
              <a:rPr kumimoji="0" lang="en-US" sz="2000" b="0" i="0" u="none" strike="noStrike" kern="1200" cap="none" spc="-30" normalizeH="0" baseline="0" noProof="0" dirty="0">
                <a:ln>
                  <a:noFill/>
                </a:ln>
                <a:solidFill>
                  <a:schemeClr val="bg1"/>
                </a:solidFill>
                <a:effectLst/>
                <a:uLnTx/>
                <a:uFillTx/>
                <a:latin typeface="+mn-lt"/>
                <a:ea typeface="+mn-ea"/>
                <a:cs typeface="+mn-cs"/>
              </a:rPr>
              <a:t>AAK's corporate template (d</a:t>
            </a:r>
            <a:r>
              <a:rPr lang="en-US" sz="2000" b="0" spc="-30" noProof="0" dirty="0">
                <a:solidFill>
                  <a:schemeClr val="bg1"/>
                </a:solidFill>
              </a:rPr>
              <a:t>ue to PowerPoint’s standard Copy/Paste functionality, these </a:t>
            </a:r>
            <a:br>
              <a:rPr lang="en-US" sz="2000" b="0" spc="-30" noProof="0" dirty="0">
                <a:solidFill>
                  <a:schemeClr val="bg1"/>
                </a:solidFill>
              </a:rPr>
            </a:br>
            <a:r>
              <a:rPr lang="en-US" sz="2000" b="0" spc="-30" noProof="0" dirty="0">
                <a:solidFill>
                  <a:schemeClr val="bg1"/>
                </a:solidFill>
              </a:rPr>
              <a:t>"orphan" layouts may appear when slides from other templates are copied into this one).</a:t>
            </a:r>
            <a:endParaRPr kumimoji="0" lang="en-US" sz="2000" b="0" i="0" u="none" strike="noStrike" kern="1200" cap="none" spc="-3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07523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_Blue logo">
    <p:spTree>
      <p:nvGrpSpPr>
        <p:cNvPr id="1" name=""/>
        <p:cNvGrpSpPr/>
        <p:nvPr/>
      </p:nvGrpSpPr>
      <p:grpSpPr>
        <a:xfrm>
          <a:off x="0" y="0"/>
          <a:ext cx="0" cy="0"/>
          <a:chOff x="0" y="0"/>
          <a:chExt cx="0" cy="0"/>
        </a:xfrm>
      </p:grpSpPr>
      <p:pic>
        <p:nvPicPr>
          <p:cNvPr id="8" name="Picture 7" descr="A picture containing outdoor, line, high&#10;&#10;Description automatically generated">
            <a:extLst>
              <a:ext uri="{FF2B5EF4-FFF2-40B4-BE49-F238E27FC236}">
                <a16:creationId xmlns:a16="http://schemas.microsoft.com/office/drawing/2014/main" id="{B249FCAC-C854-434A-B533-5E54D7DF5B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42913" y="3628463"/>
            <a:ext cx="10726758" cy="664797"/>
          </a:xfrm>
        </p:spPr>
        <p:txBody>
          <a:bodyPr anchor="b">
            <a:noAutofit/>
          </a:bodyPr>
          <a:lstStyle>
            <a:lvl1pPr algn="l">
              <a:defRPr sz="5200" b="0" cap="none" baseline="0">
                <a:solidFill>
                  <a:schemeClr val="tx2"/>
                </a:solidFill>
                <a:latin typeface="+mj-lt"/>
              </a:defRPr>
            </a:lvl1pPr>
          </a:lstStyle>
          <a:p>
            <a:r>
              <a:rPr lang="en-US" noProof="0" dirty="0"/>
              <a:t>Click to add section divider name</a:t>
            </a:r>
          </a:p>
        </p:txBody>
      </p:sp>
      <p:sp>
        <p:nvSpPr>
          <p:cNvPr id="3" name="Text Placeholder 2"/>
          <p:cNvSpPr>
            <a:spLocks noGrp="1"/>
          </p:cNvSpPr>
          <p:nvPr>
            <p:ph type="body" idx="1"/>
          </p:nvPr>
        </p:nvSpPr>
        <p:spPr>
          <a:xfrm>
            <a:off x="442913" y="4407066"/>
            <a:ext cx="10726758" cy="387798"/>
          </a:xfrm>
        </p:spPr>
        <p:txBody>
          <a:bodyPr wrap="square" anchor="t">
            <a:sp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C1F7E742-022A-4AB8-80FE-D2E281943511}" type="datetime1">
              <a:rPr lang="en-GB" noProof="0" smtClean="0"/>
              <a:t>21/11/2024</a:t>
            </a:fld>
            <a:endParaRPr lang="en-US" noProof="0" dirty="0"/>
          </a:p>
        </p:txBody>
      </p:sp>
      <p:sp>
        <p:nvSpPr>
          <p:cNvPr id="5" name="Footer Placeholder 4"/>
          <p:cNvSpPr>
            <a:spLocks noGrp="1"/>
          </p:cNvSpPr>
          <p:nvPr>
            <p:ph type="ftr" sz="quarter" idx="11"/>
          </p:nvPr>
        </p:nvSpPr>
        <p:spPr/>
        <p:txBody>
          <a:bodyPr/>
          <a:lstStyle/>
          <a:p>
            <a:r>
              <a:rPr lang="en-US" noProof="0" dirty="0"/>
              <a:t>The Co-Development Company</a:t>
            </a:r>
          </a:p>
        </p:txBody>
      </p:sp>
      <p:sp>
        <p:nvSpPr>
          <p:cNvPr id="6" name="Slide Number Placeholder 5"/>
          <p:cNvSpPr>
            <a:spLocks noGrp="1"/>
          </p:cNvSpPr>
          <p:nvPr>
            <p:ph type="sldNum" sz="quarter" idx="12"/>
          </p:nvPr>
        </p:nvSpPr>
        <p:spPr/>
        <p:txBody>
          <a:bodyPr/>
          <a:lstStyle/>
          <a:p>
            <a:fld id="{4803DD7B-12C8-43B8-9F45-989336E79744}" type="slidenum">
              <a:rPr lang="en-US" noProof="0" smtClean="0"/>
              <a:t>‹#›</a:t>
            </a:fld>
            <a:endParaRPr lang="en-US" noProof="0" dirty="0"/>
          </a:p>
        </p:txBody>
      </p:sp>
      <p:sp>
        <p:nvSpPr>
          <p:cNvPr id="11" name="Graphic 21">
            <a:extLst>
              <a:ext uri="{FF2B5EF4-FFF2-40B4-BE49-F238E27FC236}">
                <a16:creationId xmlns:a16="http://schemas.microsoft.com/office/drawing/2014/main" id="{BC884E00-52EA-4F64-8B98-183A497005CD}"/>
              </a:ext>
            </a:extLst>
          </p:cNvPr>
          <p:cNvSpPr/>
          <p:nvPr userDrawn="1"/>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rgbClr val="2067CA"/>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417989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_White log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3324660-54D2-4C68-B589-5AC8E825392F}"/>
              </a:ext>
            </a:extLst>
          </p:cNvPr>
          <p:cNvSpPr>
            <a:spLocks noGrp="1"/>
          </p:cNvSpPr>
          <p:nvPr>
            <p:ph type="pic" sz="quarter" idx="13"/>
          </p:nvPr>
        </p:nvSpPr>
        <p:spPr>
          <a:xfrm>
            <a:off x="0" y="0"/>
            <a:ext cx="12192000" cy="6858000"/>
          </a:xfrm>
          <a:custGeom>
            <a:avLst/>
            <a:gdLst>
              <a:gd name="connsiteX0" fmla="*/ 811590 w 12192000"/>
              <a:gd name="connsiteY0" fmla="*/ 6423839 h 6858000"/>
              <a:gd name="connsiteX1" fmla="*/ 812551 w 12192000"/>
              <a:gd name="connsiteY1" fmla="*/ 6425983 h 6858000"/>
              <a:gd name="connsiteX2" fmla="*/ 842986 w 12192000"/>
              <a:gd name="connsiteY2" fmla="*/ 6528784 h 6858000"/>
              <a:gd name="connsiteX3" fmla="*/ 842084 w 12192000"/>
              <a:gd name="connsiteY3" fmla="*/ 6530809 h 6858000"/>
              <a:gd name="connsiteX4" fmla="*/ 841381 w 12192000"/>
              <a:gd name="connsiteY4" fmla="*/ 6530906 h 6858000"/>
              <a:gd name="connsiteX5" fmla="*/ 781809 w 12192000"/>
              <a:gd name="connsiteY5" fmla="*/ 6530906 h 6858000"/>
              <a:gd name="connsiteX6" fmla="*/ 780110 w 12192000"/>
              <a:gd name="connsiteY6" fmla="*/ 6529469 h 6858000"/>
              <a:gd name="connsiteX7" fmla="*/ 780205 w 12192000"/>
              <a:gd name="connsiteY7" fmla="*/ 6528784 h 6858000"/>
              <a:gd name="connsiteX8" fmla="*/ 810640 w 12192000"/>
              <a:gd name="connsiteY8" fmla="*/ 6425983 h 6858000"/>
              <a:gd name="connsiteX9" fmla="*/ 811590 w 12192000"/>
              <a:gd name="connsiteY9" fmla="*/ 6423839 h 6858000"/>
              <a:gd name="connsiteX10" fmla="*/ 587691 w 12192000"/>
              <a:gd name="connsiteY10" fmla="*/ 6423839 h 6858000"/>
              <a:gd name="connsiteX11" fmla="*/ 588641 w 12192000"/>
              <a:gd name="connsiteY11" fmla="*/ 6425983 h 6858000"/>
              <a:gd name="connsiteX12" fmla="*/ 619077 w 12192000"/>
              <a:gd name="connsiteY12" fmla="*/ 6528784 h 6858000"/>
              <a:gd name="connsiteX13" fmla="*/ 618198 w 12192000"/>
              <a:gd name="connsiteY13" fmla="*/ 6530804 h 6858000"/>
              <a:gd name="connsiteX14" fmla="*/ 617483 w 12192000"/>
              <a:gd name="connsiteY14" fmla="*/ 6530906 h 6858000"/>
              <a:gd name="connsiteX15" fmla="*/ 557911 w 12192000"/>
              <a:gd name="connsiteY15" fmla="*/ 6530906 h 6858000"/>
              <a:gd name="connsiteX16" fmla="*/ 556210 w 12192000"/>
              <a:gd name="connsiteY16" fmla="*/ 6529478 h 6858000"/>
              <a:gd name="connsiteX17" fmla="*/ 556306 w 12192000"/>
              <a:gd name="connsiteY17" fmla="*/ 6528784 h 6858000"/>
              <a:gd name="connsiteX18" fmla="*/ 586752 w 12192000"/>
              <a:gd name="connsiteY18" fmla="*/ 6425983 h 6858000"/>
              <a:gd name="connsiteX19" fmla="*/ 587691 w 12192000"/>
              <a:gd name="connsiteY19" fmla="*/ 6423839 h 6858000"/>
              <a:gd name="connsiteX20" fmla="*/ 543817 w 12192000"/>
              <a:gd name="connsiteY20" fmla="*/ 6352465 h 6858000"/>
              <a:gd name="connsiteX21" fmla="*/ 540861 w 12192000"/>
              <a:gd name="connsiteY21" fmla="*/ 6354577 h 6858000"/>
              <a:gd name="connsiteX22" fmla="*/ 443053 w 12192000"/>
              <a:gd name="connsiteY22" fmla="*/ 6633486 h 6858000"/>
              <a:gd name="connsiteX23" fmla="*/ 443767 w 12192000"/>
              <a:gd name="connsiteY23" fmla="*/ 6635455 h 6858000"/>
              <a:gd name="connsiteX24" fmla="*/ 444542 w 12192000"/>
              <a:gd name="connsiteY24" fmla="*/ 6635587 h 6858000"/>
              <a:gd name="connsiteX25" fmla="*/ 521743 w 12192000"/>
              <a:gd name="connsiteY25" fmla="*/ 6635587 h 6858000"/>
              <a:gd name="connsiteX26" fmla="*/ 524604 w 12192000"/>
              <a:gd name="connsiteY26" fmla="*/ 6633454 h 6858000"/>
              <a:gd name="connsiteX27" fmla="*/ 537103 w 12192000"/>
              <a:gd name="connsiteY27" fmla="*/ 6591713 h 6858000"/>
              <a:gd name="connsiteX28" fmla="*/ 539975 w 12192000"/>
              <a:gd name="connsiteY28" fmla="*/ 6589581 h 6858000"/>
              <a:gd name="connsiteX29" fmla="*/ 635419 w 12192000"/>
              <a:gd name="connsiteY29" fmla="*/ 6589581 h 6858000"/>
              <a:gd name="connsiteX30" fmla="*/ 638279 w 12192000"/>
              <a:gd name="connsiteY30" fmla="*/ 6591713 h 6858000"/>
              <a:gd name="connsiteX31" fmla="*/ 650789 w 12192000"/>
              <a:gd name="connsiteY31" fmla="*/ 6633454 h 6858000"/>
              <a:gd name="connsiteX32" fmla="*/ 653650 w 12192000"/>
              <a:gd name="connsiteY32" fmla="*/ 6635587 h 6858000"/>
              <a:gd name="connsiteX33" fmla="*/ 745642 w 12192000"/>
              <a:gd name="connsiteY33" fmla="*/ 6635587 h 6858000"/>
              <a:gd name="connsiteX34" fmla="*/ 748502 w 12192000"/>
              <a:gd name="connsiteY34" fmla="*/ 6633454 h 6858000"/>
              <a:gd name="connsiteX35" fmla="*/ 761012 w 12192000"/>
              <a:gd name="connsiteY35" fmla="*/ 6591713 h 6858000"/>
              <a:gd name="connsiteX36" fmla="*/ 763873 w 12192000"/>
              <a:gd name="connsiteY36" fmla="*/ 6589581 h 6858000"/>
              <a:gd name="connsiteX37" fmla="*/ 859328 w 12192000"/>
              <a:gd name="connsiteY37" fmla="*/ 6589581 h 6858000"/>
              <a:gd name="connsiteX38" fmla="*/ 862189 w 12192000"/>
              <a:gd name="connsiteY38" fmla="*/ 6591713 h 6858000"/>
              <a:gd name="connsiteX39" fmla="*/ 874677 w 12192000"/>
              <a:gd name="connsiteY39" fmla="*/ 6633454 h 6858000"/>
              <a:gd name="connsiteX40" fmla="*/ 877538 w 12192000"/>
              <a:gd name="connsiteY40" fmla="*/ 6635587 h 6858000"/>
              <a:gd name="connsiteX41" fmla="*/ 1009888 w 12192000"/>
              <a:gd name="connsiteY41" fmla="*/ 6635587 h 6858000"/>
              <a:gd name="connsiteX42" fmla="*/ 1012126 w 12192000"/>
              <a:gd name="connsiteY42" fmla="*/ 6633359 h 6858000"/>
              <a:gd name="connsiteX43" fmla="*/ 1012126 w 12192000"/>
              <a:gd name="connsiteY43" fmla="*/ 6558121 h 6858000"/>
              <a:gd name="connsiteX44" fmla="*/ 1013678 w 12192000"/>
              <a:gd name="connsiteY44" fmla="*/ 6554289 h 6858000"/>
              <a:gd name="connsiteX45" fmla="*/ 1042910 w 12192000"/>
              <a:gd name="connsiteY45" fmla="*/ 6524182 h 6858000"/>
              <a:gd name="connsiteX46" fmla="*/ 1045265 w 12192000"/>
              <a:gd name="connsiteY46" fmla="*/ 6523986 h 6858000"/>
              <a:gd name="connsiteX47" fmla="*/ 1045655 w 12192000"/>
              <a:gd name="connsiteY47" fmla="*/ 6524467 h 6858000"/>
              <a:gd name="connsiteX48" fmla="*/ 1114041 w 12192000"/>
              <a:gd name="connsiteY48" fmla="*/ 6633698 h 6858000"/>
              <a:gd name="connsiteX49" fmla="*/ 1117542 w 12192000"/>
              <a:gd name="connsiteY49" fmla="*/ 6635587 h 6858000"/>
              <a:gd name="connsiteX50" fmla="*/ 1214827 w 12192000"/>
              <a:gd name="connsiteY50" fmla="*/ 6635587 h 6858000"/>
              <a:gd name="connsiteX51" fmla="*/ 1215840 w 12192000"/>
              <a:gd name="connsiteY51" fmla="*/ 6633718 h 6858000"/>
              <a:gd name="connsiteX52" fmla="*/ 1106842 w 12192000"/>
              <a:gd name="connsiteY52" fmla="*/ 6465760 h 6858000"/>
              <a:gd name="connsiteX53" fmla="*/ 1107148 w 12192000"/>
              <a:gd name="connsiteY53" fmla="*/ 6462277 h 6858000"/>
              <a:gd name="connsiteX54" fmla="*/ 1207532 w 12192000"/>
              <a:gd name="connsiteY54" fmla="*/ 6354102 h 6858000"/>
              <a:gd name="connsiteX55" fmla="*/ 1206825 w 12192000"/>
              <a:gd name="connsiteY55" fmla="*/ 6352465 h 6858000"/>
              <a:gd name="connsiteX56" fmla="*/ 1109766 w 12192000"/>
              <a:gd name="connsiteY56" fmla="*/ 6352465 h 6858000"/>
              <a:gd name="connsiteX57" fmla="*/ 1106092 w 12192000"/>
              <a:gd name="connsiteY57" fmla="*/ 6354165 h 6858000"/>
              <a:gd name="connsiteX58" fmla="*/ 1013573 w 12192000"/>
              <a:gd name="connsiteY58" fmla="*/ 6461812 h 6858000"/>
              <a:gd name="connsiteX59" fmla="*/ 1012126 w 12192000"/>
              <a:gd name="connsiteY59" fmla="*/ 6461263 h 6858000"/>
              <a:gd name="connsiteX60" fmla="*/ 1012126 w 12192000"/>
              <a:gd name="connsiteY60" fmla="*/ 6354693 h 6858000"/>
              <a:gd name="connsiteX61" fmla="*/ 1009888 w 12192000"/>
              <a:gd name="connsiteY61" fmla="*/ 6352465 h 6858000"/>
              <a:gd name="connsiteX62" fmla="*/ 938134 w 12192000"/>
              <a:gd name="connsiteY62" fmla="*/ 6352465 h 6858000"/>
              <a:gd name="connsiteX63" fmla="*/ 935917 w 12192000"/>
              <a:gd name="connsiteY63" fmla="*/ 6354693 h 6858000"/>
              <a:gd name="connsiteX64" fmla="*/ 935917 w 12192000"/>
              <a:gd name="connsiteY64" fmla="*/ 6531687 h 6858000"/>
              <a:gd name="connsiteX65" fmla="*/ 954581 w 12192000"/>
              <a:gd name="connsiteY65" fmla="*/ 6580597 h 6858000"/>
              <a:gd name="connsiteX66" fmla="*/ 932169 w 12192000"/>
              <a:gd name="connsiteY66" fmla="*/ 6622233 h 6858000"/>
              <a:gd name="connsiteX67" fmla="*/ 909641 w 12192000"/>
              <a:gd name="connsiteY67" fmla="*/ 6578211 h 6858000"/>
              <a:gd name="connsiteX68" fmla="*/ 909641 w 12192000"/>
              <a:gd name="connsiteY68" fmla="*/ 6499616 h 6858000"/>
              <a:gd name="connsiteX69" fmla="*/ 859391 w 12192000"/>
              <a:gd name="connsiteY69" fmla="*/ 6354587 h 6858000"/>
              <a:gd name="connsiteX70" fmla="*/ 856435 w 12192000"/>
              <a:gd name="connsiteY70" fmla="*/ 6352465 h 6858000"/>
              <a:gd name="connsiteX71" fmla="*/ 767716 w 12192000"/>
              <a:gd name="connsiteY71" fmla="*/ 6352465 h 6858000"/>
              <a:gd name="connsiteX72" fmla="*/ 764760 w 12192000"/>
              <a:gd name="connsiteY72" fmla="*/ 6354577 h 6858000"/>
              <a:gd name="connsiteX73" fmla="*/ 700543 w 12192000"/>
              <a:gd name="connsiteY73" fmla="*/ 6537684 h 6858000"/>
              <a:gd name="connsiteX74" fmla="*/ 699087 w 12192000"/>
              <a:gd name="connsiteY74" fmla="*/ 6537684 h 6858000"/>
              <a:gd name="connsiteX75" fmla="*/ 635482 w 12192000"/>
              <a:gd name="connsiteY75" fmla="*/ 6354587 h 6858000"/>
              <a:gd name="connsiteX76" fmla="*/ 632526 w 12192000"/>
              <a:gd name="connsiteY76" fmla="*/ 6352465 h 6858000"/>
              <a:gd name="connsiteX77" fmla="*/ 0 w 12192000"/>
              <a:gd name="connsiteY77" fmla="*/ 0 h 6858000"/>
              <a:gd name="connsiteX78" fmla="*/ 12192000 w 12192000"/>
              <a:gd name="connsiteY78" fmla="*/ 0 h 6858000"/>
              <a:gd name="connsiteX79" fmla="*/ 12192000 w 12192000"/>
              <a:gd name="connsiteY79" fmla="*/ 6858000 h 6858000"/>
              <a:gd name="connsiteX80" fmla="*/ 0 w 12192000"/>
              <a:gd name="connsiteY8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192000" h="6858000">
                <a:moveTo>
                  <a:pt x="811590" y="6423839"/>
                </a:moveTo>
                <a:cubicBezTo>
                  <a:pt x="811780" y="6423840"/>
                  <a:pt x="812213" y="6424811"/>
                  <a:pt x="812551" y="6425983"/>
                </a:cubicBezTo>
                <a:lnTo>
                  <a:pt x="842986" y="6528784"/>
                </a:lnTo>
                <a:cubicBezTo>
                  <a:pt x="843296" y="6529592"/>
                  <a:pt x="842892" y="6530499"/>
                  <a:pt x="842084" y="6530809"/>
                </a:cubicBezTo>
                <a:cubicBezTo>
                  <a:pt x="841861" y="6530894"/>
                  <a:pt x="841620" y="6530928"/>
                  <a:pt x="841381" y="6530906"/>
                </a:cubicBezTo>
                <a:lnTo>
                  <a:pt x="781809" y="6530906"/>
                </a:lnTo>
                <a:cubicBezTo>
                  <a:pt x="780943" y="6530979"/>
                  <a:pt x="780182" y="6530335"/>
                  <a:pt x="780110" y="6529469"/>
                </a:cubicBezTo>
                <a:cubicBezTo>
                  <a:pt x="780090" y="6529236"/>
                  <a:pt x="780123" y="6529003"/>
                  <a:pt x="780205" y="6528784"/>
                </a:cubicBezTo>
                <a:lnTo>
                  <a:pt x="810640" y="6425983"/>
                </a:lnTo>
                <a:cubicBezTo>
                  <a:pt x="810784" y="6425203"/>
                  <a:pt x="811109" y="6424469"/>
                  <a:pt x="811590" y="6423839"/>
                </a:cubicBezTo>
                <a:close/>
                <a:moveTo>
                  <a:pt x="587691" y="6423839"/>
                </a:moveTo>
                <a:cubicBezTo>
                  <a:pt x="588172" y="6424469"/>
                  <a:pt x="588498" y="6425203"/>
                  <a:pt x="588641" y="6425983"/>
                </a:cubicBezTo>
                <a:lnTo>
                  <a:pt x="619077" y="6528784"/>
                </a:lnTo>
                <a:cubicBezTo>
                  <a:pt x="619392" y="6529585"/>
                  <a:pt x="618999" y="6530489"/>
                  <a:pt x="618198" y="6530804"/>
                </a:cubicBezTo>
                <a:cubicBezTo>
                  <a:pt x="617971" y="6530894"/>
                  <a:pt x="617726" y="6530929"/>
                  <a:pt x="617483" y="6530906"/>
                </a:cubicBezTo>
                <a:lnTo>
                  <a:pt x="557911" y="6530906"/>
                </a:lnTo>
                <a:cubicBezTo>
                  <a:pt x="557047" y="6530981"/>
                  <a:pt x="556285" y="6530342"/>
                  <a:pt x="556210" y="6529478"/>
                </a:cubicBezTo>
                <a:cubicBezTo>
                  <a:pt x="556189" y="6529243"/>
                  <a:pt x="556222" y="6529005"/>
                  <a:pt x="556306" y="6528784"/>
                </a:cubicBezTo>
                <a:lnTo>
                  <a:pt x="586752" y="6425983"/>
                </a:lnTo>
                <a:cubicBezTo>
                  <a:pt x="586899" y="6425207"/>
                  <a:pt x="587221" y="6424474"/>
                  <a:pt x="587691" y="6423839"/>
                </a:cubicBezTo>
                <a:close/>
                <a:moveTo>
                  <a:pt x="543817" y="6352465"/>
                </a:moveTo>
                <a:cubicBezTo>
                  <a:pt x="542502" y="6352525"/>
                  <a:pt x="541345" y="6353352"/>
                  <a:pt x="540861" y="6354577"/>
                </a:cubicBezTo>
                <a:lnTo>
                  <a:pt x="443053" y="6633486"/>
                </a:lnTo>
                <a:cubicBezTo>
                  <a:pt x="442706" y="6634227"/>
                  <a:pt x="443026" y="6635108"/>
                  <a:pt x="443767" y="6635455"/>
                </a:cubicBezTo>
                <a:cubicBezTo>
                  <a:pt x="444008" y="6635568"/>
                  <a:pt x="444276" y="6635614"/>
                  <a:pt x="444542" y="6635587"/>
                </a:cubicBezTo>
                <a:lnTo>
                  <a:pt x="521743" y="6635587"/>
                </a:lnTo>
                <a:cubicBezTo>
                  <a:pt x="523044" y="6635530"/>
                  <a:pt x="524178" y="6634685"/>
                  <a:pt x="524604" y="6633454"/>
                </a:cubicBezTo>
                <a:lnTo>
                  <a:pt x="537103" y="6591713"/>
                </a:lnTo>
                <a:cubicBezTo>
                  <a:pt x="537532" y="6590480"/>
                  <a:pt x="538670" y="6589634"/>
                  <a:pt x="539975" y="6589581"/>
                </a:cubicBezTo>
                <a:lnTo>
                  <a:pt x="635419" y="6589581"/>
                </a:lnTo>
                <a:cubicBezTo>
                  <a:pt x="636718" y="6589641"/>
                  <a:pt x="637850" y="6590485"/>
                  <a:pt x="638279" y="6591713"/>
                </a:cubicBezTo>
                <a:lnTo>
                  <a:pt x="650789" y="6633454"/>
                </a:lnTo>
                <a:cubicBezTo>
                  <a:pt x="651218" y="6634683"/>
                  <a:pt x="652350" y="6635527"/>
                  <a:pt x="653650" y="6635587"/>
                </a:cubicBezTo>
                <a:lnTo>
                  <a:pt x="745642" y="6635587"/>
                </a:lnTo>
                <a:cubicBezTo>
                  <a:pt x="746942" y="6635530"/>
                  <a:pt x="748076" y="6634685"/>
                  <a:pt x="748502" y="6633454"/>
                </a:cubicBezTo>
                <a:lnTo>
                  <a:pt x="761012" y="6591713"/>
                </a:lnTo>
                <a:cubicBezTo>
                  <a:pt x="761433" y="6590479"/>
                  <a:pt x="762570" y="6589631"/>
                  <a:pt x="763873" y="6589581"/>
                </a:cubicBezTo>
                <a:lnTo>
                  <a:pt x="859328" y="6589581"/>
                </a:lnTo>
                <a:cubicBezTo>
                  <a:pt x="860627" y="6589641"/>
                  <a:pt x="861759" y="6590485"/>
                  <a:pt x="862189" y="6591713"/>
                </a:cubicBezTo>
                <a:lnTo>
                  <a:pt x="874677" y="6633454"/>
                </a:lnTo>
                <a:cubicBezTo>
                  <a:pt x="875108" y="6634681"/>
                  <a:pt x="876240" y="6635524"/>
                  <a:pt x="877538" y="6635587"/>
                </a:cubicBezTo>
                <a:lnTo>
                  <a:pt x="1009888" y="6635587"/>
                </a:lnTo>
                <a:cubicBezTo>
                  <a:pt x="1011119" y="6635584"/>
                  <a:pt x="1012118" y="6634590"/>
                  <a:pt x="1012126" y="6633359"/>
                </a:cubicBezTo>
                <a:lnTo>
                  <a:pt x="1012126" y="6558121"/>
                </a:lnTo>
                <a:cubicBezTo>
                  <a:pt x="1012196" y="6556706"/>
                  <a:pt x="1012743" y="6555355"/>
                  <a:pt x="1013678" y="6554289"/>
                </a:cubicBezTo>
                <a:lnTo>
                  <a:pt x="1042910" y="6524182"/>
                </a:lnTo>
                <a:cubicBezTo>
                  <a:pt x="1043506" y="6523478"/>
                  <a:pt x="1044560" y="6523390"/>
                  <a:pt x="1045265" y="6523986"/>
                </a:cubicBezTo>
                <a:cubicBezTo>
                  <a:pt x="1045423" y="6524121"/>
                  <a:pt x="1045555" y="6524284"/>
                  <a:pt x="1045655" y="6524467"/>
                </a:cubicBezTo>
                <a:lnTo>
                  <a:pt x="1114041" y="6633698"/>
                </a:lnTo>
                <a:cubicBezTo>
                  <a:pt x="1114797" y="6634897"/>
                  <a:pt x="1116125" y="6635613"/>
                  <a:pt x="1117542" y="6635587"/>
                </a:cubicBezTo>
                <a:lnTo>
                  <a:pt x="1214827" y="6635587"/>
                </a:lnTo>
                <a:cubicBezTo>
                  <a:pt x="1216062" y="6635587"/>
                  <a:pt x="1216516" y="6634743"/>
                  <a:pt x="1215840" y="6633718"/>
                </a:cubicBezTo>
                <a:lnTo>
                  <a:pt x="1106842" y="6465760"/>
                </a:lnTo>
                <a:cubicBezTo>
                  <a:pt x="1106173" y="6464657"/>
                  <a:pt x="1106296" y="6463247"/>
                  <a:pt x="1107148" y="6462277"/>
                </a:cubicBezTo>
                <a:lnTo>
                  <a:pt x="1207532" y="6354102"/>
                </a:lnTo>
                <a:cubicBezTo>
                  <a:pt x="1208366" y="6353204"/>
                  <a:pt x="1208049" y="6352465"/>
                  <a:pt x="1206825" y="6352465"/>
                </a:cubicBezTo>
                <a:lnTo>
                  <a:pt x="1109766" y="6352465"/>
                </a:lnTo>
                <a:cubicBezTo>
                  <a:pt x="1108370" y="6352546"/>
                  <a:pt x="1107057" y="6353153"/>
                  <a:pt x="1106092" y="6354165"/>
                </a:cubicBezTo>
                <a:lnTo>
                  <a:pt x="1013573" y="6461812"/>
                </a:lnTo>
                <a:cubicBezTo>
                  <a:pt x="1012770" y="6462741"/>
                  <a:pt x="1012126" y="6462488"/>
                  <a:pt x="1012126" y="6461263"/>
                </a:cubicBezTo>
                <a:lnTo>
                  <a:pt x="1012126" y="6354693"/>
                </a:lnTo>
                <a:cubicBezTo>
                  <a:pt x="1012117" y="6353462"/>
                  <a:pt x="1011119" y="6352468"/>
                  <a:pt x="1009888" y="6352465"/>
                </a:cubicBezTo>
                <a:lnTo>
                  <a:pt x="938134" y="6352465"/>
                </a:lnTo>
                <a:cubicBezTo>
                  <a:pt x="936911" y="6352478"/>
                  <a:pt x="935923" y="6353469"/>
                  <a:pt x="935917" y="6354693"/>
                </a:cubicBezTo>
                <a:lnTo>
                  <a:pt x="935917" y="6531687"/>
                </a:lnTo>
                <a:cubicBezTo>
                  <a:pt x="935526" y="6564445"/>
                  <a:pt x="942853" y="6560317"/>
                  <a:pt x="954581" y="6580597"/>
                </a:cubicBezTo>
                <a:cubicBezTo>
                  <a:pt x="964198" y="6597192"/>
                  <a:pt x="955996" y="6620596"/>
                  <a:pt x="932169" y="6622233"/>
                </a:cubicBezTo>
                <a:cubicBezTo>
                  <a:pt x="912291" y="6623605"/>
                  <a:pt x="894798" y="6600940"/>
                  <a:pt x="909641" y="6578211"/>
                </a:cubicBezTo>
                <a:cubicBezTo>
                  <a:pt x="925318" y="6554247"/>
                  <a:pt x="931895" y="6565342"/>
                  <a:pt x="909641" y="6499616"/>
                </a:cubicBezTo>
                <a:lnTo>
                  <a:pt x="859391" y="6354587"/>
                </a:lnTo>
                <a:cubicBezTo>
                  <a:pt x="858913" y="6353357"/>
                  <a:pt x="857754" y="6352525"/>
                  <a:pt x="856435" y="6352465"/>
                </a:cubicBezTo>
                <a:lnTo>
                  <a:pt x="767716" y="6352465"/>
                </a:lnTo>
                <a:cubicBezTo>
                  <a:pt x="766401" y="6352525"/>
                  <a:pt x="765243" y="6353352"/>
                  <a:pt x="764760" y="6354577"/>
                </a:cubicBezTo>
                <a:lnTo>
                  <a:pt x="700543" y="6537684"/>
                </a:lnTo>
                <a:cubicBezTo>
                  <a:pt x="700132" y="6538845"/>
                  <a:pt x="699477" y="6538845"/>
                  <a:pt x="699087" y="6537684"/>
                </a:cubicBezTo>
                <a:lnTo>
                  <a:pt x="635482" y="6354587"/>
                </a:lnTo>
                <a:cubicBezTo>
                  <a:pt x="635004" y="6353357"/>
                  <a:pt x="633844" y="6352525"/>
                  <a:pt x="632526" y="6352465"/>
                </a:cubicBezTo>
                <a:close/>
                <a:moveTo>
                  <a:pt x="0" y="0"/>
                </a:moveTo>
                <a:lnTo>
                  <a:pt x="12192000" y="0"/>
                </a:lnTo>
                <a:lnTo>
                  <a:pt x="12192000" y="6858000"/>
                </a:lnTo>
                <a:lnTo>
                  <a:pt x="0" y="6858000"/>
                </a:lnTo>
                <a:close/>
              </a:path>
            </a:pathLst>
          </a:custGeom>
          <a:solidFill>
            <a:schemeClr val="bg1">
              <a:lumMod val="85000"/>
            </a:schemeClr>
          </a:solidFill>
          <a:ln>
            <a:noFill/>
          </a:ln>
        </p:spPr>
        <p:txBody>
          <a:bodyPr wrap="square" tIns="2880000">
            <a:noAutofit/>
          </a:bodyPr>
          <a:lstStyle>
            <a:lvl1pPr marL="0" indent="0" algn="ctr">
              <a:buNone/>
              <a:defRPr i="1">
                <a:solidFill>
                  <a:schemeClr val="tx2"/>
                </a:solidFill>
              </a:defRPr>
            </a:lvl1pPr>
          </a:lstStyle>
          <a:p>
            <a:r>
              <a:rPr lang="en-US"/>
              <a:t>Click icon to add picture</a:t>
            </a:r>
            <a:endParaRPr lang="en-US" dirty="0"/>
          </a:p>
        </p:txBody>
      </p:sp>
      <p:sp>
        <p:nvSpPr>
          <p:cNvPr id="2" name="Title 1"/>
          <p:cNvSpPr>
            <a:spLocks noGrp="1"/>
          </p:cNvSpPr>
          <p:nvPr>
            <p:ph type="title" hasCustomPrompt="1"/>
          </p:nvPr>
        </p:nvSpPr>
        <p:spPr>
          <a:xfrm>
            <a:off x="442913" y="3573063"/>
            <a:ext cx="10726758" cy="720197"/>
          </a:xfrm>
        </p:spPr>
        <p:txBody>
          <a:bodyPr wrap="square" anchor="b">
            <a:spAutoFit/>
          </a:bodyPr>
          <a:lstStyle>
            <a:lvl1pPr algn="l">
              <a:defRPr sz="5200" b="0" cap="none" baseline="0">
                <a:solidFill>
                  <a:schemeClr val="bg1"/>
                </a:solidFill>
                <a:latin typeface="+mj-lt"/>
              </a:defRPr>
            </a:lvl1pPr>
          </a:lstStyle>
          <a:p>
            <a:r>
              <a:rPr lang="en-US" noProof="0" dirty="0"/>
              <a:t>Click to add section divider name</a:t>
            </a:r>
          </a:p>
        </p:txBody>
      </p:sp>
      <p:sp>
        <p:nvSpPr>
          <p:cNvPr id="3" name="Text Placeholder 2"/>
          <p:cNvSpPr>
            <a:spLocks noGrp="1"/>
          </p:cNvSpPr>
          <p:nvPr>
            <p:ph type="body" idx="1"/>
          </p:nvPr>
        </p:nvSpPr>
        <p:spPr>
          <a:xfrm>
            <a:off x="442912" y="4407066"/>
            <a:ext cx="10726757" cy="387798"/>
          </a:xfrm>
        </p:spPr>
        <p:txBody>
          <a:bodyPr wrap="square" anchor="t">
            <a:sp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C5D6FEAD-B801-4D5D-8C8D-15AE7C3CBD69}" type="datetime1">
              <a:rPr lang="en-GB" smtClean="0"/>
              <a:t>21/11/2024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The Co-Development Company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03DD7B-12C8-43B8-9F45-989336E79744}" type="slidenum">
              <a:rPr lang="en-US" smtClean="0"/>
              <a:pPr/>
              <a:t>‹#›</a:t>
            </a:fld>
            <a:endParaRPr lang="en-US" dirty="0"/>
          </a:p>
        </p:txBody>
      </p:sp>
      <p:sp>
        <p:nvSpPr>
          <p:cNvPr id="13" name="Text Placeholder 12">
            <a:extLst>
              <a:ext uri="{FF2B5EF4-FFF2-40B4-BE49-F238E27FC236}">
                <a16:creationId xmlns:a16="http://schemas.microsoft.com/office/drawing/2014/main" id="{C33FD0BF-7199-4850-B671-C129A0FDFAF3}"/>
              </a:ext>
            </a:extLst>
          </p:cNvPr>
          <p:cNvSpPr>
            <a:spLocks noGrp="1"/>
          </p:cNvSpPr>
          <p:nvPr>
            <p:ph type="body" sz="quarter" idx="14"/>
          </p:nvPr>
        </p:nvSpPr>
        <p:spPr>
          <a:xfrm>
            <a:off x="442913" y="3359150"/>
            <a:ext cx="4256087" cy="221599"/>
          </a:xfrm>
        </p:spPr>
        <p:txBody>
          <a:bodyPr anchor="b">
            <a:spAutoFit/>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4787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2" name="Date Placeholder 1"/>
          <p:cNvSpPr>
            <a:spLocks noGrp="1"/>
          </p:cNvSpPr>
          <p:nvPr>
            <p:ph type="dt" sz="half" idx="10"/>
          </p:nvPr>
        </p:nvSpPr>
        <p:spPr>
          <a:solidFill>
            <a:schemeClr val="accent1"/>
          </a:solidFill>
        </p:spPr>
        <p:txBody>
          <a:bodyPr/>
          <a:lstStyle>
            <a:lvl1pPr>
              <a:defRPr>
                <a:solidFill>
                  <a:schemeClr val="bg1"/>
                </a:solidFill>
              </a:defRPr>
            </a:lvl1pPr>
          </a:lstStyle>
          <a:p>
            <a:fld id="{996EECFB-F583-4358-8A46-9AE2EE08D606}" type="datetime1">
              <a:rPr lang="en-GB" smtClean="0"/>
              <a:t>21/11/2024</a:t>
            </a:fld>
            <a:endParaRPr lang="en-US" dirty="0"/>
          </a:p>
        </p:txBody>
      </p:sp>
      <p:sp>
        <p:nvSpPr>
          <p:cNvPr id="3" name="Footer Placeholder 2"/>
          <p:cNvSpPr>
            <a:spLocks noGrp="1"/>
          </p:cNvSpPr>
          <p:nvPr>
            <p:ph type="ftr" sz="quarter" idx="11"/>
          </p:nvPr>
        </p:nvSpPr>
        <p:spPr>
          <a:solidFill>
            <a:schemeClr val="accent1"/>
          </a:solidFill>
        </p:spPr>
        <p:txBody>
          <a:bodyPr/>
          <a:lstStyle>
            <a:lvl1pPr>
              <a:defRPr>
                <a:solidFill>
                  <a:schemeClr val="bg1"/>
                </a:solidFill>
              </a:defRPr>
            </a:lvl1pPr>
          </a:lstStyle>
          <a:p>
            <a:r>
              <a:rPr lang="en-US" dirty="0"/>
              <a:t>The Co-Development Company</a:t>
            </a:r>
          </a:p>
        </p:txBody>
      </p:sp>
      <p:sp>
        <p:nvSpPr>
          <p:cNvPr id="4" name="Slide Number Placeholder 3"/>
          <p:cNvSpPr>
            <a:spLocks noGrp="1"/>
          </p:cNvSpPr>
          <p:nvPr>
            <p:ph type="sldNum" sz="quarter" idx="12"/>
          </p:nvPr>
        </p:nvSpPr>
        <p:spPr>
          <a:solidFill>
            <a:schemeClr val="accent1"/>
          </a:solidFill>
        </p:spPr>
        <p:txBody>
          <a:bodyPr/>
          <a:lstStyle>
            <a:lvl1pPr>
              <a:defRPr>
                <a:solidFill>
                  <a:schemeClr val="bg1"/>
                </a:solidFill>
              </a:defRPr>
            </a:lvl1pPr>
          </a:lstStyle>
          <a:p>
            <a:fld id="{4803DD7B-12C8-43B8-9F45-989336E79744}" type="slidenum">
              <a:rPr lang="en-US" smtClean="0"/>
              <a:pPr/>
              <a:t>‹#›</a:t>
            </a:fld>
            <a:endParaRPr lang="en-US" dirty="0"/>
          </a:p>
        </p:txBody>
      </p:sp>
      <p:sp>
        <p:nvSpPr>
          <p:cNvPr id="5" name="Rectangle 4">
            <a:extLst>
              <a:ext uri="{FF2B5EF4-FFF2-40B4-BE49-F238E27FC236}">
                <a16:creationId xmlns:a16="http://schemas.microsoft.com/office/drawing/2014/main" id="{CEFA11F0-E320-49D0-8AEC-7EA28CC2562E}"/>
              </a:ext>
            </a:extLst>
          </p:cNvPr>
          <p:cNvSpPr/>
          <p:nvPr userDrawn="1"/>
        </p:nvSpPr>
        <p:spPr>
          <a:xfrm>
            <a:off x="0" y="0"/>
            <a:ext cx="12192000" cy="6858000"/>
          </a:xfrm>
          <a:prstGeom prst="rect">
            <a:avLst/>
          </a:prstGeom>
          <a:solidFill>
            <a:schemeClr val="accent1"/>
          </a:solid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endParaRPr kumimoji="0" lang="en-US" sz="138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Rectangle 8">
            <a:extLst>
              <a:ext uri="{FF2B5EF4-FFF2-40B4-BE49-F238E27FC236}">
                <a16:creationId xmlns:a16="http://schemas.microsoft.com/office/drawing/2014/main" id="{6EBC376F-3F23-4AED-BB9C-AD1A04B6F677}"/>
              </a:ext>
            </a:extLst>
          </p:cNvPr>
          <p:cNvSpPr>
            <a:spLocks/>
          </p:cNvSpPr>
          <p:nvPr userDrawn="1"/>
        </p:nvSpPr>
        <p:spPr>
          <a:xfrm>
            <a:off x="442911" y="3202702"/>
            <a:ext cx="11306178" cy="1329595"/>
          </a:xfrm>
          <a:prstGeom prst="rect">
            <a:avLst/>
          </a:prstGeom>
          <a:noFill/>
          <a:ln w="9525"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9600" b="0" i="0" u="none" strike="noStrike" kern="1200" cap="none" spc="-30" normalizeH="0" baseline="0" noProof="0" dirty="0">
                <a:ln>
                  <a:noFill/>
                </a:ln>
                <a:solidFill>
                  <a:schemeClr val="bg1"/>
                </a:solidFill>
                <a:effectLst/>
                <a:uLnTx/>
                <a:uFillTx/>
                <a:latin typeface="+mn-lt"/>
                <a:ea typeface="+mn-ea"/>
                <a:cs typeface="+mn-cs"/>
              </a:rPr>
              <a:t>layouts</a:t>
            </a:r>
            <a:endPar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endParaRPr>
          </a:p>
        </p:txBody>
      </p:sp>
      <p:sp>
        <p:nvSpPr>
          <p:cNvPr id="10" name="Rectangle 9">
            <a:extLst>
              <a:ext uri="{FF2B5EF4-FFF2-40B4-BE49-F238E27FC236}">
                <a16:creationId xmlns:a16="http://schemas.microsoft.com/office/drawing/2014/main" id="{A20A7A96-014A-4D94-AA74-CBFBBC060F82}"/>
              </a:ext>
            </a:extLst>
          </p:cNvPr>
          <p:cNvSpPr>
            <a:spLocks/>
          </p:cNvSpPr>
          <p:nvPr userDrawn="1"/>
        </p:nvSpPr>
        <p:spPr>
          <a:xfrm>
            <a:off x="3453771" y="1627803"/>
            <a:ext cx="5284460" cy="1592744"/>
          </a:xfrm>
          <a:prstGeom prst="rect">
            <a:avLst/>
          </a:prstGeom>
          <a:no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Agenda</a:t>
            </a:r>
          </a:p>
        </p:txBody>
      </p:sp>
      <p:sp>
        <p:nvSpPr>
          <p:cNvPr id="11" name="Rectangle 10">
            <a:extLst>
              <a:ext uri="{FF2B5EF4-FFF2-40B4-BE49-F238E27FC236}">
                <a16:creationId xmlns:a16="http://schemas.microsoft.com/office/drawing/2014/main" id="{F584CCCA-67EA-4EDD-A3D8-B2A8AC07CA0E}"/>
              </a:ext>
            </a:extLst>
          </p:cNvPr>
          <p:cNvSpPr>
            <a:spLocks/>
          </p:cNvSpPr>
          <p:nvPr userDrawn="1"/>
        </p:nvSpPr>
        <p:spPr>
          <a:xfrm>
            <a:off x="9098231" y="1627803"/>
            <a:ext cx="887422" cy="1592744"/>
          </a:xfrm>
          <a:prstGeom prst="rect">
            <a:avLst/>
          </a:prstGeom>
          <a:solidFill>
            <a:schemeClr val="accent1"/>
          </a:solidFill>
          <a:ln w="9525" cap="flat">
            <a:noFill/>
            <a:prstDash val="solid"/>
            <a:miter/>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r>
              <a:rPr kumimoji="0" lang="en-US" sz="11500" b="0" i="0" u="none" strike="noStrike" kern="1200" cap="none" spc="-30" normalizeH="0" baseline="0" noProof="0" dirty="0">
                <a:ln>
                  <a:noFill/>
                </a:ln>
                <a:solidFill>
                  <a:schemeClr val="bg1"/>
                </a:solidFill>
                <a:effectLst/>
                <a:uLnTx/>
                <a:uFillTx/>
                <a:latin typeface="Work Sans Medium" pitchFamily="2" charset="0"/>
                <a:ea typeface="+mn-ea"/>
                <a:cs typeface="+mn-cs"/>
              </a:rPr>
              <a:t>&gt;</a:t>
            </a:r>
          </a:p>
        </p:txBody>
      </p:sp>
    </p:spTree>
    <p:extLst>
      <p:ext uri="{BB962C8B-B14F-4D97-AF65-F5344CB8AC3E}">
        <p14:creationId xmlns:p14="http://schemas.microsoft.com/office/powerpoint/2010/main" val="387731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White">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CB4B7DD-28BF-400A-9C18-DD61B9CDAD76}"/>
              </a:ext>
            </a:extLst>
          </p:cNvPr>
          <p:cNvSpPr>
            <a:spLocks noGrp="1"/>
          </p:cNvSpPr>
          <p:nvPr>
            <p:ph type="pic" sz="quarter" idx="14"/>
          </p:nvPr>
        </p:nvSpPr>
        <p:spPr>
          <a:xfrm>
            <a:off x="4475163" y="0"/>
            <a:ext cx="7716837" cy="6858000"/>
          </a:xfrm>
          <a:custGeom>
            <a:avLst/>
            <a:gdLst>
              <a:gd name="connsiteX0" fmla="*/ 920567 w 7716837"/>
              <a:gd name="connsiteY0" fmla="*/ 0 h 6858000"/>
              <a:gd name="connsiteX1" fmla="*/ 4719847 w 7716837"/>
              <a:gd name="connsiteY1" fmla="*/ 0 h 6858000"/>
              <a:gd name="connsiteX2" fmla="*/ 7716837 w 7716837"/>
              <a:gd name="connsiteY2" fmla="*/ 0 h 6858000"/>
              <a:gd name="connsiteX3" fmla="*/ 7716837 w 7716837"/>
              <a:gd name="connsiteY3" fmla="*/ 6858000 h 6858000"/>
              <a:gd name="connsiteX4" fmla="*/ 4719847 w 7716837"/>
              <a:gd name="connsiteY4" fmla="*/ 6858000 h 6858000"/>
              <a:gd name="connsiteX5" fmla="*/ 391433 w 7716837"/>
              <a:gd name="connsiteY5" fmla="*/ 6858000 h 6858000"/>
              <a:gd name="connsiteX6" fmla="*/ 353297 w 7716837"/>
              <a:gd name="connsiteY6" fmla="*/ 3448050 h 6858000"/>
              <a:gd name="connsiteX7" fmla="*/ 920567 w 771683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6837" h="6858000">
                <a:moveTo>
                  <a:pt x="920567" y="0"/>
                </a:moveTo>
                <a:cubicBezTo>
                  <a:pt x="4719847" y="0"/>
                  <a:pt x="4719847" y="0"/>
                  <a:pt x="4719847" y="0"/>
                </a:cubicBezTo>
                <a:lnTo>
                  <a:pt x="7716837" y="0"/>
                </a:lnTo>
                <a:lnTo>
                  <a:pt x="7716837" y="6858000"/>
                </a:lnTo>
                <a:lnTo>
                  <a:pt x="471984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bg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spc="-30" baseline="0">
                <a:solidFill>
                  <a:schemeClr val="accent1"/>
                </a:solidFill>
              </a:defRPr>
            </a:lvl1pPr>
          </a:lstStyle>
          <a:p>
            <a:fld id="{69664787-CA7E-4196-BCC7-1B4CA252223F}" type="datetime1">
              <a:rPr lang="en-GB" smtClean="0"/>
              <a:t>21/11/2024</a:t>
            </a:fld>
            <a:endParaRPr lang="en-US" dirty="0"/>
          </a:p>
        </p:txBody>
      </p:sp>
      <p:sp>
        <p:nvSpPr>
          <p:cNvPr id="6" name="Slide Number Placeholder 5"/>
          <p:cNvSpPr>
            <a:spLocks noGrp="1"/>
          </p:cNvSpPr>
          <p:nvPr>
            <p:ph type="sldNum" sz="quarter" idx="12"/>
          </p:nvPr>
        </p:nvSpPr>
        <p:spPr/>
        <p:txBody>
          <a:bodyPr/>
          <a:lstStyle>
            <a:lvl1pPr>
              <a:defRPr spc="-30" baseline="0">
                <a:solidFill>
                  <a:schemeClr val="accent1"/>
                </a:solidFill>
              </a:defRPr>
            </a:lvl1pPr>
          </a:lstStyle>
          <a:p>
            <a:fld id="{4803DD7B-12C8-43B8-9F45-989336E79744}" type="slidenum">
              <a:rPr lang="en-US" smtClean="0"/>
              <a:pPr/>
              <a:t>‹#›</a:t>
            </a:fld>
            <a:endParaRPr lang="en-US" dirty="0"/>
          </a:p>
        </p:txBody>
      </p:sp>
      <p:sp>
        <p:nvSpPr>
          <p:cNvPr id="2" name="Title 1">
            <a:extLst>
              <a:ext uri="{FF2B5EF4-FFF2-40B4-BE49-F238E27FC236}">
                <a16:creationId xmlns:a16="http://schemas.microsoft.com/office/drawing/2014/main" id="{9E8E342D-8E7B-4687-9A9D-EE055EE1D4DE}"/>
              </a:ext>
            </a:extLst>
          </p:cNvPr>
          <p:cNvSpPr>
            <a:spLocks noGrp="1"/>
          </p:cNvSpPr>
          <p:nvPr>
            <p:ph type="title"/>
          </p:nvPr>
        </p:nvSpPr>
        <p:spPr>
          <a:xfrm>
            <a:off x="442914" y="221456"/>
            <a:ext cx="3600450" cy="775597"/>
          </a:xfrm>
        </p:spPr>
        <p:txBody>
          <a:bodyPr/>
          <a:lstStyle>
            <a:lvl1pPr>
              <a:defRPr>
                <a:solidFill>
                  <a:schemeClr val="accent1"/>
                </a:solidFill>
              </a:defRPr>
            </a:lvl1pPr>
          </a:lstStyle>
          <a:p>
            <a:r>
              <a:rPr lang="en-US"/>
              <a:t>Click to edit Master title style</a:t>
            </a:r>
            <a:endParaRPr lang="en-US" dirty="0"/>
          </a:p>
        </p:txBody>
      </p:sp>
      <p:sp>
        <p:nvSpPr>
          <p:cNvPr id="25" name="Text Placeholder 4">
            <a:extLst>
              <a:ext uri="{FF2B5EF4-FFF2-40B4-BE49-F238E27FC236}">
                <a16:creationId xmlns:a16="http://schemas.microsoft.com/office/drawing/2014/main" id="{E31AD2CA-46F9-4311-AA53-47BE448219D7}"/>
              </a:ext>
            </a:extLst>
          </p:cNvPr>
          <p:cNvSpPr>
            <a:spLocks noGrp="1"/>
          </p:cNvSpPr>
          <p:nvPr>
            <p:ph type="body" sz="quarter" idx="15" hasCustomPrompt="1"/>
          </p:nvPr>
        </p:nvSpPr>
        <p:spPr>
          <a:xfrm>
            <a:off x="971549" y="1506165"/>
            <a:ext cx="3071813" cy="276999"/>
          </a:xfrm>
        </p:spPr>
        <p:txBody>
          <a:bodyPr>
            <a:spAutoFit/>
          </a:bodyPr>
          <a:lstStyle>
            <a:lvl1pPr marL="0" indent="0">
              <a:lnSpc>
                <a:spcPct val="90000"/>
              </a:lnSpc>
              <a:spcBef>
                <a:spcPts val="300"/>
              </a:spcBef>
              <a:spcAft>
                <a:spcPts val="0"/>
              </a:spcAft>
              <a:buNone/>
              <a:defRPr sz="20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6" name="Text Placeholder 7">
            <a:extLst>
              <a:ext uri="{FF2B5EF4-FFF2-40B4-BE49-F238E27FC236}">
                <a16:creationId xmlns:a16="http://schemas.microsoft.com/office/drawing/2014/main" id="{B8BCD205-4358-4A14-A1B2-DAD1117A6231}"/>
              </a:ext>
            </a:extLst>
          </p:cNvPr>
          <p:cNvSpPr>
            <a:spLocks noGrp="1"/>
          </p:cNvSpPr>
          <p:nvPr>
            <p:ph type="body" sz="quarter" idx="16" hasCustomPrompt="1"/>
          </p:nvPr>
        </p:nvSpPr>
        <p:spPr>
          <a:xfrm>
            <a:off x="442913" y="1506165"/>
            <a:ext cx="376237" cy="276999"/>
          </a:xfrm>
        </p:spPr>
        <p:txBody>
          <a:bodyPr wrap="square">
            <a:spAutoFit/>
          </a:bodyPr>
          <a:lstStyle>
            <a:lvl1pPr marL="0" indent="0">
              <a:lnSpc>
                <a:spcPct val="90000"/>
              </a:lnSpc>
              <a:buNone/>
              <a:defRPr sz="2000">
                <a:solidFill>
                  <a:schemeClr val="accent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27" name="Text Placeholder 4">
            <a:extLst>
              <a:ext uri="{FF2B5EF4-FFF2-40B4-BE49-F238E27FC236}">
                <a16:creationId xmlns:a16="http://schemas.microsoft.com/office/drawing/2014/main" id="{24810E7C-D454-40CD-A438-8FCAE2A37117}"/>
              </a:ext>
            </a:extLst>
          </p:cNvPr>
          <p:cNvSpPr>
            <a:spLocks noGrp="1"/>
          </p:cNvSpPr>
          <p:nvPr>
            <p:ph type="body" sz="quarter" idx="17" hasCustomPrompt="1"/>
          </p:nvPr>
        </p:nvSpPr>
        <p:spPr>
          <a:xfrm>
            <a:off x="971549" y="2167051"/>
            <a:ext cx="3071813" cy="276999"/>
          </a:xfrm>
        </p:spPr>
        <p:txBody>
          <a:bodyPr>
            <a:spAutoFit/>
          </a:bodyPr>
          <a:lstStyle>
            <a:lvl1pPr marL="0" indent="0">
              <a:lnSpc>
                <a:spcPct val="90000"/>
              </a:lnSpc>
              <a:buNone/>
              <a:defRPr sz="20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8" name="Text Placeholder 7">
            <a:extLst>
              <a:ext uri="{FF2B5EF4-FFF2-40B4-BE49-F238E27FC236}">
                <a16:creationId xmlns:a16="http://schemas.microsoft.com/office/drawing/2014/main" id="{2D374567-1F32-4E3B-9E67-17A12530E8E8}"/>
              </a:ext>
            </a:extLst>
          </p:cNvPr>
          <p:cNvSpPr>
            <a:spLocks noGrp="1"/>
          </p:cNvSpPr>
          <p:nvPr>
            <p:ph type="body" sz="quarter" idx="18" hasCustomPrompt="1"/>
          </p:nvPr>
        </p:nvSpPr>
        <p:spPr>
          <a:xfrm>
            <a:off x="442913" y="2167051"/>
            <a:ext cx="376237" cy="276999"/>
          </a:xfrm>
        </p:spPr>
        <p:txBody>
          <a:bodyPr wrap="square">
            <a:spAutoFit/>
          </a:bodyPr>
          <a:lstStyle>
            <a:lvl1pPr marL="0" indent="0">
              <a:lnSpc>
                <a:spcPct val="90000"/>
              </a:lnSpc>
              <a:buNone/>
              <a:defRPr sz="2000">
                <a:solidFill>
                  <a:schemeClr val="accent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29" name="Text Placeholder 4">
            <a:extLst>
              <a:ext uri="{FF2B5EF4-FFF2-40B4-BE49-F238E27FC236}">
                <a16:creationId xmlns:a16="http://schemas.microsoft.com/office/drawing/2014/main" id="{1FED032E-91AB-48C8-BA9D-C6E2773ED79A}"/>
              </a:ext>
            </a:extLst>
          </p:cNvPr>
          <p:cNvSpPr>
            <a:spLocks noGrp="1"/>
          </p:cNvSpPr>
          <p:nvPr>
            <p:ph type="body" sz="quarter" idx="19" hasCustomPrompt="1"/>
          </p:nvPr>
        </p:nvSpPr>
        <p:spPr>
          <a:xfrm>
            <a:off x="971549" y="2827937"/>
            <a:ext cx="3071813" cy="276999"/>
          </a:xfrm>
        </p:spPr>
        <p:txBody>
          <a:bodyPr>
            <a:spAutoFit/>
          </a:bodyPr>
          <a:lstStyle>
            <a:lvl1pPr marL="0" indent="0">
              <a:lnSpc>
                <a:spcPct val="90000"/>
              </a:lnSpc>
              <a:buNone/>
              <a:defRPr sz="20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0" name="Text Placeholder 7">
            <a:extLst>
              <a:ext uri="{FF2B5EF4-FFF2-40B4-BE49-F238E27FC236}">
                <a16:creationId xmlns:a16="http://schemas.microsoft.com/office/drawing/2014/main" id="{F7FA3E30-B4BF-4AFE-A61C-24A788BFBDF0}"/>
              </a:ext>
            </a:extLst>
          </p:cNvPr>
          <p:cNvSpPr>
            <a:spLocks noGrp="1"/>
          </p:cNvSpPr>
          <p:nvPr>
            <p:ph type="body" sz="quarter" idx="20" hasCustomPrompt="1"/>
          </p:nvPr>
        </p:nvSpPr>
        <p:spPr>
          <a:xfrm>
            <a:off x="442913" y="2827937"/>
            <a:ext cx="376237" cy="276999"/>
          </a:xfrm>
        </p:spPr>
        <p:txBody>
          <a:bodyPr wrap="square">
            <a:spAutoFit/>
          </a:bodyPr>
          <a:lstStyle>
            <a:lvl1pPr marL="0" indent="0">
              <a:lnSpc>
                <a:spcPct val="90000"/>
              </a:lnSpc>
              <a:buNone/>
              <a:defRPr sz="2000">
                <a:solidFill>
                  <a:schemeClr val="accent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1" name="Text Placeholder 4">
            <a:extLst>
              <a:ext uri="{FF2B5EF4-FFF2-40B4-BE49-F238E27FC236}">
                <a16:creationId xmlns:a16="http://schemas.microsoft.com/office/drawing/2014/main" id="{5C04BF94-0CA4-45D7-90EE-EE260DA4AFF8}"/>
              </a:ext>
            </a:extLst>
          </p:cNvPr>
          <p:cNvSpPr>
            <a:spLocks noGrp="1"/>
          </p:cNvSpPr>
          <p:nvPr>
            <p:ph type="body" sz="quarter" idx="21" hasCustomPrompt="1"/>
          </p:nvPr>
        </p:nvSpPr>
        <p:spPr>
          <a:xfrm>
            <a:off x="971549" y="3488823"/>
            <a:ext cx="3071813" cy="276999"/>
          </a:xfrm>
        </p:spPr>
        <p:txBody>
          <a:bodyPr>
            <a:spAutoFit/>
          </a:bodyPr>
          <a:lstStyle>
            <a:lvl1pPr marL="0" indent="0">
              <a:lnSpc>
                <a:spcPct val="90000"/>
              </a:lnSpc>
              <a:buNone/>
              <a:defRPr sz="20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2" name="Text Placeholder 7">
            <a:extLst>
              <a:ext uri="{FF2B5EF4-FFF2-40B4-BE49-F238E27FC236}">
                <a16:creationId xmlns:a16="http://schemas.microsoft.com/office/drawing/2014/main" id="{30708C30-3230-4A39-AC62-959E41EB2CE2}"/>
              </a:ext>
            </a:extLst>
          </p:cNvPr>
          <p:cNvSpPr>
            <a:spLocks noGrp="1"/>
          </p:cNvSpPr>
          <p:nvPr>
            <p:ph type="body" sz="quarter" idx="22" hasCustomPrompt="1"/>
          </p:nvPr>
        </p:nvSpPr>
        <p:spPr>
          <a:xfrm>
            <a:off x="442913" y="3488823"/>
            <a:ext cx="376237" cy="276999"/>
          </a:xfrm>
        </p:spPr>
        <p:txBody>
          <a:bodyPr wrap="square">
            <a:spAutoFit/>
          </a:bodyPr>
          <a:lstStyle>
            <a:lvl1pPr marL="0" indent="0">
              <a:lnSpc>
                <a:spcPct val="90000"/>
              </a:lnSpc>
              <a:buNone/>
              <a:defRPr sz="2000">
                <a:solidFill>
                  <a:schemeClr val="accent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3" name="Text Placeholder 4">
            <a:extLst>
              <a:ext uri="{FF2B5EF4-FFF2-40B4-BE49-F238E27FC236}">
                <a16:creationId xmlns:a16="http://schemas.microsoft.com/office/drawing/2014/main" id="{88F4FA1F-999B-47E1-B01D-3B12FE0B31E7}"/>
              </a:ext>
            </a:extLst>
          </p:cNvPr>
          <p:cNvSpPr>
            <a:spLocks noGrp="1"/>
          </p:cNvSpPr>
          <p:nvPr>
            <p:ph type="body" sz="quarter" idx="23" hasCustomPrompt="1"/>
          </p:nvPr>
        </p:nvSpPr>
        <p:spPr>
          <a:xfrm>
            <a:off x="971549" y="4149709"/>
            <a:ext cx="3071813" cy="276999"/>
          </a:xfrm>
        </p:spPr>
        <p:txBody>
          <a:bodyPr>
            <a:spAutoFit/>
          </a:bodyPr>
          <a:lstStyle>
            <a:lvl1pPr marL="0" indent="0">
              <a:lnSpc>
                <a:spcPct val="90000"/>
              </a:lnSpc>
              <a:buNone/>
              <a:defRPr sz="20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4" name="Text Placeholder 7">
            <a:extLst>
              <a:ext uri="{FF2B5EF4-FFF2-40B4-BE49-F238E27FC236}">
                <a16:creationId xmlns:a16="http://schemas.microsoft.com/office/drawing/2014/main" id="{035F8BE4-77FC-4F59-BCC2-91B76B7F1521}"/>
              </a:ext>
            </a:extLst>
          </p:cNvPr>
          <p:cNvSpPr>
            <a:spLocks noGrp="1"/>
          </p:cNvSpPr>
          <p:nvPr>
            <p:ph type="body" sz="quarter" idx="24" hasCustomPrompt="1"/>
          </p:nvPr>
        </p:nvSpPr>
        <p:spPr>
          <a:xfrm>
            <a:off x="442913" y="4149709"/>
            <a:ext cx="376237" cy="276999"/>
          </a:xfrm>
        </p:spPr>
        <p:txBody>
          <a:bodyPr wrap="square">
            <a:spAutoFit/>
          </a:bodyPr>
          <a:lstStyle>
            <a:lvl1pPr marL="0" indent="0">
              <a:lnSpc>
                <a:spcPct val="90000"/>
              </a:lnSpc>
              <a:buNone/>
              <a:defRPr sz="2000">
                <a:solidFill>
                  <a:schemeClr val="accent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5" name="Text Placeholder 4">
            <a:extLst>
              <a:ext uri="{FF2B5EF4-FFF2-40B4-BE49-F238E27FC236}">
                <a16:creationId xmlns:a16="http://schemas.microsoft.com/office/drawing/2014/main" id="{3866815A-5C4C-411D-8043-18E44BC764A4}"/>
              </a:ext>
            </a:extLst>
          </p:cNvPr>
          <p:cNvSpPr>
            <a:spLocks noGrp="1"/>
          </p:cNvSpPr>
          <p:nvPr>
            <p:ph type="body" sz="quarter" idx="25" hasCustomPrompt="1"/>
          </p:nvPr>
        </p:nvSpPr>
        <p:spPr>
          <a:xfrm>
            <a:off x="971549" y="4810595"/>
            <a:ext cx="3071813" cy="276999"/>
          </a:xfrm>
        </p:spPr>
        <p:txBody>
          <a:bodyPr>
            <a:spAutoFit/>
          </a:bodyPr>
          <a:lstStyle>
            <a:lvl1pPr marL="0" indent="0">
              <a:lnSpc>
                <a:spcPct val="90000"/>
              </a:lnSpc>
              <a:buNone/>
              <a:defRPr sz="20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6" name="Text Placeholder 7">
            <a:extLst>
              <a:ext uri="{FF2B5EF4-FFF2-40B4-BE49-F238E27FC236}">
                <a16:creationId xmlns:a16="http://schemas.microsoft.com/office/drawing/2014/main" id="{105B9D3D-1AD6-4B95-9E6A-7319CC20CB38}"/>
              </a:ext>
            </a:extLst>
          </p:cNvPr>
          <p:cNvSpPr>
            <a:spLocks noGrp="1"/>
          </p:cNvSpPr>
          <p:nvPr>
            <p:ph type="body" sz="quarter" idx="26" hasCustomPrompt="1"/>
          </p:nvPr>
        </p:nvSpPr>
        <p:spPr>
          <a:xfrm>
            <a:off x="442913" y="4810595"/>
            <a:ext cx="376237" cy="276999"/>
          </a:xfrm>
        </p:spPr>
        <p:txBody>
          <a:bodyPr wrap="square">
            <a:spAutoFit/>
          </a:bodyPr>
          <a:lstStyle>
            <a:lvl1pPr marL="0" indent="0">
              <a:lnSpc>
                <a:spcPct val="90000"/>
              </a:lnSpc>
              <a:buNone/>
              <a:defRPr sz="2000">
                <a:solidFill>
                  <a:schemeClr val="accent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37" name="Text Placeholder 4">
            <a:extLst>
              <a:ext uri="{FF2B5EF4-FFF2-40B4-BE49-F238E27FC236}">
                <a16:creationId xmlns:a16="http://schemas.microsoft.com/office/drawing/2014/main" id="{B8C0FBA2-35F0-4292-ABBF-1AA223650327}"/>
              </a:ext>
            </a:extLst>
          </p:cNvPr>
          <p:cNvSpPr>
            <a:spLocks noGrp="1"/>
          </p:cNvSpPr>
          <p:nvPr>
            <p:ph type="body" sz="quarter" idx="27" hasCustomPrompt="1"/>
          </p:nvPr>
        </p:nvSpPr>
        <p:spPr>
          <a:xfrm>
            <a:off x="971549" y="5471484"/>
            <a:ext cx="3071813" cy="276999"/>
          </a:xfrm>
        </p:spPr>
        <p:txBody>
          <a:bodyPr>
            <a:spAutoFit/>
          </a:bodyPr>
          <a:lstStyle>
            <a:lvl1pPr marL="0" indent="0">
              <a:lnSpc>
                <a:spcPct val="90000"/>
              </a:lnSpc>
              <a:buNone/>
              <a:defRPr sz="20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38" name="Text Placeholder 7">
            <a:extLst>
              <a:ext uri="{FF2B5EF4-FFF2-40B4-BE49-F238E27FC236}">
                <a16:creationId xmlns:a16="http://schemas.microsoft.com/office/drawing/2014/main" id="{F69963A3-2EFC-4DB5-BD7E-A7B2F057E690}"/>
              </a:ext>
            </a:extLst>
          </p:cNvPr>
          <p:cNvSpPr>
            <a:spLocks noGrp="1"/>
          </p:cNvSpPr>
          <p:nvPr>
            <p:ph type="body" sz="quarter" idx="28" hasCustomPrompt="1"/>
          </p:nvPr>
        </p:nvSpPr>
        <p:spPr>
          <a:xfrm>
            <a:off x="442913" y="5471484"/>
            <a:ext cx="376237" cy="276999"/>
          </a:xfrm>
        </p:spPr>
        <p:txBody>
          <a:bodyPr wrap="square">
            <a:spAutoFit/>
          </a:bodyPr>
          <a:lstStyle>
            <a:lvl1pPr marL="0" indent="0">
              <a:lnSpc>
                <a:spcPct val="90000"/>
              </a:lnSpc>
              <a:buNone/>
              <a:defRPr sz="2000">
                <a:solidFill>
                  <a:schemeClr val="accent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Tree>
    <p:extLst>
      <p:ext uri="{BB962C8B-B14F-4D97-AF65-F5344CB8AC3E}">
        <p14:creationId xmlns:p14="http://schemas.microsoft.com/office/powerpoint/2010/main" val="423937038"/>
      </p:ext>
    </p:extLst>
  </p:cSld>
  <p:clrMapOvr>
    <a:masterClrMapping/>
  </p:clrMapOvr>
  <p:extLst>
    <p:ext uri="{DCECCB84-F9BA-43D5-87BE-67443E8EF086}">
      <p15:sldGuideLst xmlns:p15="http://schemas.microsoft.com/office/powerpoint/2012/main">
        <p15:guide id="1" pos="254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_AAK Sky Blue">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CB4B7DD-28BF-400A-9C18-DD61B9CDAD76}"/>
              </a:ext>
            </a:extLst>
          </p:cNvPr>
          <p:cNvSpPr>
            <a:spLocks noGrp="1"/>
          </p:cNvSpPr>
          <p:nvPr>
            <p:ph type="pic" sz="quarter" idx="14"/>
          </p:nvPr>
        </p:nvSpPr>
        <p:spPr>
          <a:xfrm>
            <a:off x="4475163" y="0"/>
            <a:ext cx="7716837" cy="6858000"/>
          </a:xfrm>
          <a:custGeom>
            <a:avLst/>
            <a:gdLst>
              <a:gd name="connsiteX0" fmla="*/ 920567 w 7716837"/>
              <a:gd name="connsiteY0" fmla="*/ 0 h 6858000"/>
              <a:gd name="connsiteX1" fmla="*/ 4719847 w 7716837"/>
              <a:gd name="connsiteY1" fmla="*/ 0 h 6858000"/>
              <a:gd name="connsiteX2" fmla="*/ 7716837 w 7716837"/>
              <a:gd name="connsiteY2" fmla="*/ 0 h 6858000"/>
              <a:gd name="connsiteX3" fmla="*/ 7716837 w 7716837"/>
              <a:gd name="connsiteY3" fmla="*/ 6858000 h 6858000"/>
              <a:gd name="connsiteX4" fmla="*/ 4719847 w 7716837"/>
              <a:gd name="connsiteY4" fmla="*/ 6858000 h 6858000"/>
              <a:gd name="connsiteX5" fmla="*/ 391433 w 7716837"/>
              <a:gd name="connsiteY5" fmla="*/ 6858000 h 6858000"/>
              <a:gd name="connsiteX6" fmla="*/ 353297 w 7716837"/>
              <a:gd name="connsiteY6" fmla="*/ 3448050 h 6858000"/>
              <a:gd name="connsiteX7" fmla="*/ 920567 w 771683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6837" h="6858000">
                <a:moveTo>
                  <a:pt x="920567" y="0"/>
                </a:moveTo>
                <a:cubicBezTo>
                  <a:pt x="4719847" y="0"/>
                  <a:pt x="4719847" y="0"/>
                  <a:pt x="4719847" y="0"/>
                </a:cubicBezTo>
                <a:lnTo>
                  <a:pt x="7716837" y="0"/>
                </a:lnTo>
                <a:lnTo>
                  <a:pt x="7716837" y="6858000"/>
                </a:lnTo>
                <a:lnTo>
                  <a:pt x="4719847" y="6858000"/>
                </a:lnTo>
                <a:lnTo>
                  <a:pt x="391433" y="6858000"/>
                </a:lnTo>
                <a:cubicBezTo>
                  <a:pt x="181686" y="6419850"/>
                  <a:pt x="-352215" y="5024438"/>
                  <a:pt x="353297" y="3448050"/>
                </a:cubicBezTo>
                <a:cubicBezTo>
                  <a:pt x="1101713" y="1771650"/>
                  <a:pt x="1096946" y="671513"/>
                  <a:pt x="920567" y="0"/>
                </a:cubicBezTo>
                <a:close/>
              </a:path>
            </a:pathLst>
          </a:custGeom>
          <a:noFill/>
        </p:spPr>
        <p:txBody>
          <a:bodyPr wrap="square" tIns="2880000" bIns="0" anchor="t" anchorCtr="0">
            <a:noAutofit/>
          </a:bodyPr>
          <a:lstStyle>
            <a:lvl1pPr marL="0" indent="0" algn="ctr">
              <a:buNone/>
              <a:defRPr i="1">
                <a:solidFill>
                  <a:schemeClr val="bg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spc="-30" baseline="0">
                <a:solidFill>
                  <a:schemeClr val="bg1"/>
                </a:solidFill>
              </a:defRPr>
            </a:lvl1pPr>
          </a:lstStyle>
          <a:p>
            <a:fld id="{944A30E2-17D8-45FF-B355-153A6B3B5FC7}" type="datetime1">
              <a:rPr lang="en-GB" smtClean="0"/>
              <a:t>21/11/2024</a:t>
            </a:fld>
            <a:endParaRPr lang="en-US" dirty="0"/>
          </a:p>
        </p:txBody>
      </p:sp>
      <p:sp>
        <p:nvSpPr>
          <p:cNvPr id="6" name="Slide Number Placeholder 5"/>
          <p:cNvSpPr>
            <a:spLocks noGrp="1"/>
          </p:cNvSpPr>
          <p:nvPr>
            <p:ph type="sldNum" sz="quarter" idx="12"/>
          </p:nvPr>
        </p:nvSpPr>
        <p:spPr/>
        <p:txBody>
          <a:bodyPr/>
          <a:lstStyle>
            <a:lvl1pPr>
              <a:defRPr spc="-30" baseline="0">
                <a:solidFill>
                  <a:schemeClr val="bg1"/>
                </a:solidFill>
              </a:defRPr>
            </a:lvl1pPr>
          </a:lstStyle>
          <a:p>
            <a:fld id="{4803DD7B-12C8-43B8-9F45-989336E79744}" type="slidenum">
              <a:rPr lang="en-US" smtClean="0"/>
              <a:pPr/>
              <a:t>‹#›</a:t>
            </a:fld>
            <a:endParaRPr lang="en-US" dirty="0"/>
          </a:p>
        </p:txBody>
      </p:sp>
      <p:sp>
        <p:nvSpPr>
          <p:cNvPr id="9" name="Graphic 21">
            <a:extLst>
              <a:ext uri="{FF2B5EF4-FFF2-40B4-BE49-F238E27FC236}">
                <a16:creationId xmlns:a16="http://schemas.microsoft.com/office/drawing/2014/main" id="{05EB7591-792F-497E-BC19-17F9D3F0DD27}"/>
              </a:ext>
            </a:extLst>
          </p:cNvPr>
          <p:cNvSpPr/>
          <p:nvPr userDrawn="1"/>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chemeClr val="bg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E8E342D-8E7B-4687-9A9D-EE055EE1D4DE}"/>
              </a:ext>
            </a:extLst>
          </p:cNvPr>
          <p:cNvSpPr>
            <a:spLocks noGrp="1"/>
          </p:cNvSpPr>
          <p:nvPr>
            <p:ph type="title"/>
          </p:nvPr>
        </p:nvSpPr>
        <p:spPr>
          <a:xfrm>
            <a:off x="442914" y="221456"/>
            <a:ext cx="3600450" cy="775597"/>
          </a:xfrm>
        </p:spPr>
        <p:txBody>
          <a:bodyPr/>
          <a:lstStyle>
            <a:lvl1pPr>
              <a:defRPr>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8EE89C49-B4A2-4BF1-BBCC-7355BE13BF5B}"/>
              </a:ext>
            </a:extLst>
          </p:cNvPr>
          <p:cNvSpPr>
            <a:spLocks noGrp="1"/>
          </p:cNvSpPr>
          <p:nvPr>
            <p:ph type="body" sz="quarter" idx="15" hasCustomPrompt="1"/>
          </p:nvPr>
        </p:nvSpPr>
        <p:spPr>
          <a:xfrm>
            <a:off x="971549" y="1506165"/>
            <a:ext cx="3071813" cy="276999"/>
          </a:xfrm>
        </p:spPr>
        <p:txBody>
          <a:bodyPr>
            <a:spAutoFit/>
          </a:bodyPr>
          <a:lstStyle>
            <a:lvl1pPr marL="0" indent="0">
              <a:lnSpc>
                <a:spcPct val="90000"/>
              </a:lnSpc>
              <a:spcBef>
                <a:spcPts val="600"/>
              </a:spcBef>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8" name="Text Placeholder 7">
            <a:extLst>
              <a:ext uri="{FF2B5EF4-FFF2-40B4-BE49-F238E27FC236}">
                <a16:creationId xmlns:a16="http://schemas.microsoft.com/office/drawing/2014/main" id="{1AD25EDE-211D-4376-A566-F21D3F510B99}"/>
              </a:ext>
            </a:extLst>
          </p:cNvPr>
          <p:cNvSpPr>
            <a:spLocks noGrp="1"/>
          </p:cNvSpPr>
          <p:nvPr>
            <p:ph type="body" sz="quarter" idx="16" hasCustomPrompt="1"/>
          </p:nvPr>
        </p:nvSpPr>
        <p:spPr>
          <a:xfrm>
            <a:off x="442913" y="1506165"/>
            <a:ext cx="376237" cy="276999"/>
          </a:xfrm>
        </p:spPr>
        <p:txBody>
          <a:bodyPr wrap="square">
            <a:spAutoFit/>
          </a:bodyPr>
          <a:lstStyle>
            <a:lvl1pPr marL="0" indent="0">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12" name="Text Placeholder 4">
            <a:extLst>
              <a:ext uri="{FF2B5EF4-FFF2-40B4-BE49-F238E27FC236}">
                <a16:creationId xmlns:a16="http://schemas.microsoft.com/office/drawing/2014/main" id="{0D516DBD-2718-44D9-8274-2F4C843197C8}"/>
              </a:ext>
            </a:extLst>
          </p:cNvPr>
          <p:cNvSpPr>
            <a:spLocks noGrp="1"/>
          </p:cNvSpPr>
          <p:nvPr>
            <p:ph type="body" sz="quarter" idx="17" hasCustomPrompt="1"/>
          </p:nvPr>
        </p:nvSpPr>
        <p:spPr>
          <a:xfrm>
            <a:off x="971549" y="2167051"/>
            <a:ext cx="3071813" cy="276999"/>
          </a:xfrm>
        </p:spPr>
        <p:txBody>
          <a:bodyPr>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3" name="Text Placeholder 7">
            <a:extLst>
              <a:ext uri="{FF2B5EF4-FFF2-40B4-BE49-F238E27FC236}">
                <a16:creationId xmlns:a16="http://schemas.microsoft.com/office/drawing/2014/main" id="{9890DA38-E6CB-4D57-8C6E-C427FF50D001}"/>
              </a:ext>
            </a:extLst>
          </p:cNvPr>
          <p:cNvSpPr>
            <a:spLocks noGrp="1"/>
          </p:cNvSpPr>
          <p:nvPr>
            <p:ph type="body" sz="quarter" idx="18" hasCustomPrompt="1"/>
          </p:nvPr>
        </p:nvSpPr>
        <p:spPr>
          <a:xfrm>
            <a:off x="442913" y="2167051"/>
            <a:ext cx="376237" cy="276999"/>
          </a:xfrm>
        </p:spPr>
        <p:txBody>
          <a:bodyPr wrap="square">
            <a:spAutoFit/>
          </a:bodyPr>
          <a:lstStyle>
            <a:lvl1pPr marL="0" indent="0">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14" name="Text Placeholder 4">
            <a:extLst>
              <a:ext uri="{FF2B5EF4-FFF2-40B4-BE49-F238E27FC236}">
                <a16:creationId xmlns:a16="http://schemas.microsoft.com/office/drawing/2014/main" id="{72C959F8-256E-4D0D-970F-C1357A95089C}"/>
              </a:ext>
            </a:extLst>
          </p:cNvPr>
          <p:cNvSpPr>
            <a:spLocks noGrp="1"/>
          </p:cNvSpPr>
          <p:nvPr>
            <p:ph type="body" sz="quarter" idx="19" hasCustomPrompt="1"/>
          </p:nvPr>
        </p:nvSpPr>
        <p:spPr>
          <a:xfrm>
            <a:off x="971549" y="2827937"/>
            <a:ext cx="3071813" cy="276999"/>
          </a:xfrm>
        </p:spPr>
        <p:txBody>
          <a:bodyPr>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5" name="Text Placeholder 7">
            <a:extLst>
              <a:ext uri="{FF2B5EF4-FFF2-40B4-BE49-F238E27FC236}">
                <a16:creationId xmlns:a16="http://schemas.microsoft.com/office/drawing/2014/main" id="{794C02A7-08B2-4598-B5E8-B171109646D1}"/>
              </a:ext>
            </a:extLst>
          </p:cNvPr>
          <p:cNvSpPr>
            <a:spLocks noGrp="1"/>
          </p:cNvSpPr>
          <p:nvPr>
            <p:ph type="body" sz="quarter" idx="20" hasCustomPrompt="1"/>
          </p:nvPr>
        </p:nvSpPr>
        <p:spPr>
          <a:xfrm>
            <a:off x="442913" y="2827937"/>
            <a:ext cx="376237" cy="276999"/>
          </a:xfrm>
        </p:spPr>
        <p:txBody>
          <a:bodyPr wrap="square">
            <a:spAutoFit/>
          </a:bodyPr>
          <a:lstStyle>
            <a:lvl1pPr marL="0" indent="0">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16" name="Text Placeholder 4">
            <a:extLst>
              <a:ext uri="{FF2B5EF4-FFF2-40B4-BE49-F238E27FC236}">
                <a16:creationId xmlns:a16="http://schemas.microsoft.com/office/drawing/2014/main" id="{9B618029-B736-413E-86C7-10E7A3FFC9FC}"/>
              </a:ext>
            </a:extLst>
          </p:cNvPr>
          <p:cNvSpPr>
            <a:spLocks noGrp="1"/>
          </p:cNvSpPr>
          <p:nvPr>
            <p:ph type="body" sz="quarter" idx="21" hasCustomPrompt="1"/>
          </p:nvPr>
        </p:nvSpPr>
        <p:spPr>
          <a:xfrm>
            <a:off x="971549" y="3488823"/>
            <a:ext cx="3071813" cy="276999"/>
          </a:xfrm>
        </p:spPr>
        <p:txBody>
          <a:bodyPr>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7" name="Text Placeholder 7">
            <a:extLst>
              <a:ext uri="{FF2B5EF4-FFF2-40B4-BE49-F238E27FC236}">
                <a16:creationId xmlns:a16="http://schemas.microsoft.com/office/drawing/2014/main" id="{5AA61192-2B03-4F58-AE1E-09114F170367}"/>
              </a:ext>
            </a:extLst>
          </p:cNvPr>
          <p:cNvSpPr>
            <a:spLocks noGrp="1"/>
          </p:cNvSpPr>
          <p:nvPr>
            <p:ph type="body" sz="quarter" idx="22" hasCustomPrompt="1"/>
          </p:nvPr>
        </p:nvSpPr>
        <p:spPr>
          <a:xfrm>
            <a:off x="442913" y="3488823"/>
            <a:ext cx="376237" cy="276999"/>
          </a:xfrm>
        </p:spPr>
        <p:txBody>
          <a:bodyPr wrap="square">
            <a:spAutoFit/>
          </a:bodyPr>
          <a:lstStyle>
            <a:lvl1pPr marL="0" indent="0">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18" name="Text Placeholder 4">
            <a:extLst>
              <a:ext uri="{FF2B5EF4-FFF2-40B4-BE49-F238E27FC236}">
                <a16:creationId xmlns:a16="http://schemas.microsoft.com/office/drawing/2014/main" id="{001DC646-3B66-47D9-B508-09A2B54E7CD1}"/>
              </a:ext>
            </a:extLst>
          </p:cNvPr>
          <p:cNvSpPr>
            <a:spLocks noGrp="1"/>
          </p:cNvSpPr>
          <p:nvPr>
            <p:ph type="body" sz="quarter" idx="23" hasCustomPrompt="1"/>
          </p:nvPr>
        </p:nvSpPr>
        <p:spPr>
          <a:xfrm>
            <a:off x="971549" y="4149709"/>
            <a:ext cx="3071813" cy="276999"/>
          </a:xfrm>
        </p:spPr>
        <p:txBody>
          <a:bodyPr>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0" name="Text Placeholder 7">
            <a:extLst>
              <a:ext uri="{FF2B5EF4-FFF2-40B4-BE49-F238E27FC236}">
                <a16:creationId xmlns:a16="http://schemas.microsoft.com/office/drawing/2014/main" id="{A1BBBFCB-34E2-4052-8268-94142CABF8F2}"/>
              </a:ext>
            </a:extLst>
          </p:cNvPr>
          <p:cNvSpPr>
            <a:spLocks noGrp="1"/>
          </p:cNvSpPr>
          <p:nvPr>
            <p:ph type="body" sz="quarter" idx="24" hasCustomPrompt="1"/>
          </p:nvPr>
        </p:nvSpPr>
        <p:spPr>
          <a:xfrm>
            <a:off x="442913" y="4149709"/>
            <a:ext cx="376237" cy="276999"/>
          </a:xfrm>
        </p:spPr>
        <p:txBody>
          <a:bodyPr wrap="square">
            <a:spAutoFit/>
          </a:bodyPr>
          <a:lstStyle>
            <a:lvl1pPr marL="0" indent="0">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21" name="Text Placeholder 4">
            <a:extLst>
              <a:ext uri="{FF2B5EF4-FFF2-40B4-BE49-F238E27FC236}">
                <a16:creationId xmlns:a16="http://schemas.microsoft.com/office/drawing/2014/main" id="{E454277E-E459-44BB-80BE-0E1F83ED667B}"/>
              </a:ext>
            </a:extLst>
          </p:cNvPr>
          <p:cNvSpPr>
            <a:spLocks noGrp="1"/>
          </p:cNvSpPr>
          <p:nvPr>
            <p:ph type="body" sz="quarter" idx="25" hasCustomPrompt="1"/>
          </p:nvPr>
        </p:nvSpPr>
        <p:spPr>
          <a:xfrm>
            <a:off x="971549" y="4810595"/>
            <a:ext cx="3071813" cy="276999"/>
          </a:xfrm>
        </p:spPr>
        <p:txBody>
          <a:bodyPr>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2" name="Text Placeholder 7">
            <a:extLst>
              <a:ext uri="{FF2B5EF4-FFF2-40B4-BE49-F238E27FC236}">
                <a16:creationId xmlns:a16="http://schemas.microsoft.com/office/drawing/2014/main" id="{14AF7E5D-97FD-4EBA-8375-D07CDF9F49C7}"/>
              </a:ext>
            </a:extLst>
          </p:cNvPr>
          <p:cNvSpPr>
            <a:spLocks noGrp="1"/>
          </p:cNvSpPr>
          <p:nvPr>
            <p:ph type="body" sz="quarter" idx="26" hasCustomPrompt="1"/>
          </p:nvPr>
        </p:nvSpPr>
        <p:spPr>
          <a:xfrm>
            <a:off x="442913" y="4810595"/>
            <a:ext cx="376237" cy="276999"/>
          </a:xfrm>
        </p:spPr>
        <p:txBody>
          <a:bodyPr wrap="square">
            <a:spAutoFit/>
          </a:bodyPr>
          <a:lstStyle>
            <a:lvl1pPr marL="0" indent="0">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
        <p:nvSpPr>
          <p:cNvPr id="23" name="Text Placeholder 4">
            <a:extLst>
              <a:ext uri="{FF2B5EF4-FFF2-40B4-BE49-F238E27FC236}">
                <a16:creationId xmlns:a16="http://schemas.microsoft.com/office/drawing/2014/main" id="{CCE4A50A-55D9-4DC5-A643-1DC5A1522B90}"/>
              </a:ext>
            </a:extLst>
          </p:cNvPr>
          <p:cNvSpPr>
            <a:spLocks noGrp="1"/>
          </p:cNvSpPr>
          <p:nvPr>
            <p:ph type="body" sz="quarter" idx="27" hasCustomPrompt="1"/>
          </p:nvPr>
        </p:nvSpPr>
        <p:spPr>
          <a:xfrm>
            <a:off x="971549" y="5471484"/>
            <a:ext cx="3071813" cy="276999"/>
          </a:xfrm>
        </p:spPr>
        <p:txBody>
          <a:bodyPr>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24" name="Text Placeholder 7">
            <a:extLst>
              <a:ext uri="{FF2B5EF4-FFF2-40B4-BE49-F238E27FC236}">
                <a16:creationId xmlns:a16="http://schemas.microsoft.com/office/drawing/2014/main" id="{C95057B2-70B1-4F7A-BABF-7CA1541DA2F6}"/>
              </a:ext>
            </a:extLst>
          </p:cNvPr>
          <p:cNvSpPr>
            <a:spLocks noGrp="1"/>
          </p:cNvSpPr>
          <p:nvPr>
            <p:ph type="body" sz="quarter" idx="28" hasCustomPrompt="1"/>
          </p:nvPr>
        </p:nvSpPr>
        <p:spPr>
          <a:xfrm>
            <a:off x="442913" y="5471484"/>
            <a:ext cx="376237" cy="276999"/>
          </a:xfrm>
        </p:spPr>
        <p:txBody>
          <a:bodyPr wrap="square">
            <a:spAutoFit/>
          </a:bodyPr>
          <a:lstStyle>
            <a:lvl1pPr marL="0" indent="0">
              <a:buNone/>
              <a:defRPr sz="2000">
                <a:solidFill>
                  <a:schemeClr val="bg1"/>
                </a:solidFill>
                <a:latin typeface="Work Sans Medium" pitchFamily="2" charset="0"/>
              </a:defRPr>
            </a:lvl1pPr>
            <a:lvl2pPr marL="179025" indent="0">
              <a:buNone/>
              <a:defRPr>
                <a:solidFill>
                  <a:schemeClr val="bg1"/>
                </a:solidFill>
              </a:defRPr>
            </a:lvl2pPr>
            <a:lvl3pPr marL="359025" indent="0">
              <a:buNone/>
              <a:defRPr>
                <a:solidFill>
                  <a:schemeClr val="bg1"/>
                </a:solidFill>
              </a:defRPr>
            </a:lvl3pPr>
            <a:lvl4pPr marL="540000" indent="0">
              <a:buNone/>
              <a:defRPr>
                <a:solidFill>
                  <a:schemeClr val="bg1"/>
                </a:solidFill>
              </a:defRPr>
            </a:lvl4pPr>
            <a:lvl5pPr marL="719025" indent="0">
              <a:buNone/>
              <a:defRPr>
                <a:solidFill>
                  <a:schemeClr val="bg1"/>
                </a:solidFill>
              </a:defRPr>
            </a:lvl5pPr>
          </a:lstStyle>
          <a:p>
            <a:pPr lvl="0"/>
            <a:r>
              <a:rPr lang="en-US" dirty="0"/>
              <a:t>#</a:t>
            </a:r>
          </a:p>
        </p:txBody>
      </p:sp>
    </p:spTree>
    <p:extLst>
      <p:ext uri="{BB962C8B-B14F-4D97-AF65-F5344CB8AC3E}">
        <p14:creationId xmlns:p14="http://schemas.microsoft.com/office/powerpoint/2010/main" val="3270874429"/>
      </p:ext>
    </p:extLst>
  </p:cSld>
  <p:clrMapOvr>
    <a:masterClrMapping/>
  </p:clrMapOvr>
  <p:extLst>
    <p:ext uri="{DCECCB84-F9BA-43D5-87BE-67443E8EF086}">
      <p15:sldGuideLst xmlns:p15="http://schemas.microsoft.com/office/powerpoint/2012/main">
        <p15:guide id="1" pos="254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221456"/>
            <a:ext cx="11306175" cy="775597"/>
          </a:xfrm>
          <a:prstGeom prst="rect">
            <a:avLst/>
          </a:prstGeom>
        </p:spPr>
        <p:txBody>
          <a:bodyPr vert="horz" lIns="0" tIns="0" rIns="0" bIns="0" rtlCol="0" anchor="b">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42913" y="1221665"/>
            <a:ext cx="11306175" cy="490767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10403435" y="6456641"/>
            <a:ext cx="766236" cy="184666"/>
          </a:xfrm>
          <a:prstGeom prst="rect">
            <a:avLst/>
          </a:prstGeom>
        </p:spPr>
        <p:txBody>
          <a:bodyPr vert="horz" wrap="none" lIns="0" tIns="0" rIns="0" bIns="0" rtlCol="0" anchor="ctr">
            <a:spAutoFit/>
          </a:bodyPr>
          <a:lstStyle>
            <a:lvl1pPr algn="r">
              <a:defRPr sz="1200" spc="-30" baseline="0">
                <a:solidFill>
                  <a:schemeClr val="accent1"/>
                </a:solidFill>
              </a:defRPr>
            </a:lvl1pPr>
          </a:lstStyle>
          <a:p>
            <a:fld id="{E2569DFB-1DB4-4BD4-983A-6BB444EF7B5A}" type="datetime1">
              <a:rPr lang="en-GB" smtClean="0"/>
              <a:t>21/11/2024</a:t>
            </a:fld>
            <a:endParaRPr lang="en-US" dirty="0"/>
          </a:p>
        </p:txBody>
      </p:sp>
      <p:sp>
        <p:nvSpPr>
          <p:cNvPr id="5" name="Footer Placeholder 4"/>
          <p:cNvSpPr>
            <a:spLocks noGrp="1"/>
          </p:cNvSpPr>
          <p:nvPr>
            <p:ph type="ftr" sz="quarter" idx="3"/>
          </p:nvPr>
        </p:nvSpPr>
        <p:spPr>
          <a:xfrm>
            <a:off x="5011087" y="6456641"/>
            <a:ext cx="2169825" cy="184666"/>
          </a:xfrm>
          <a:prstGeom prst="rect">
            <a:avLst/>
          </a:prstGeom>
        </p:spPr>
        <p:txBody>
          <a:bodyPr vert="horz" wrap="none" lIns="0" tIns="0" rIns="0" bIns="0" rtlCol="0" anchor="ctr">
            <a:noAutofit/>
          </a:bodyPr>
          <a:lstStyle>
            <a:lvl1pPr algn="ctr">
              <a:defRPr sz="1200" spc="-30" baseline="0">
                <a:solidFill>
                  <a:schemeClr val="accent1"/>
                </a:solidFill>
              </a:defRPr>
            </a:lvl1pPr>
          </a:lstStyle>
          <a:p>
            <a:r>
              <a:rPr lang="en-US" dirty="0"/>
              <a:t>The Co-Development Company</a:t>
            </a:r>
          </a:p>
        </p:txBody>
      </p:sp>
      <p:sp>
        <p:nvSpPr>
          <p:cNvPr id="6" name="Slide Number Placeholder 5"/>
          <p:cNvSpPr>
            <a:spLocks noGrp="1"/>
          </p:cNvSpPr>
          <p:nvPr>
            <p:ph type="sldNum" sz="quarter" idx="4"/>
          </p:nvPr>
        </p:nvSpPr>
        <p:spPr>
          <a:xfrm>
            <a:off x="11376660" y="6456641"/>
            <a:ext cx="372428" cy="184666"/>
          </a:xfrm>
          <a:prstGeom prst="rect">
            <a:avLst/>
          </a:prstGeom>
        </p:spPr>
        <p:txBody>
          <a:bodyPr vert="horz" wrap="square" lIns="0" tIns="0" rIns="0" bIns="0" rtlCol="0" anchor="ctr">
            <a:spAutoFit/>
          </a:bodyPr>
          <a:lstStyle>
            <a:lvl1pPr algn="r">
              <a:defRPr sz="1200" spc="-30" baseline="0">
                <a:solidFill>
                  <a:schemeClr val="accent1"/>
                </a:solidFill>
              </a:defRPr>
            </a:lvl1pPr>
          </a:lstStyle>
          <a:p>
            <a:fld id="{4803DD7B-12C8-43B8-9F45-989336E79744}" type="slidenum">
              <a:rPr lang="en-US" smtClean="0"/>
              <a:pPr/>
              <a:t>‹#›</a:t>
            </a:fld>
            <a:endParaRPr lang="en-US" dirty="0"/>
          </a:p>
        </p:txBody>
      </p:sp>
      <p:sp>
        <p:nvSpPr>
          <p:cNvPr id="25" name="Graphic 21">
            <a:extLst>
              <a:ext uri="{FF2B5EF4-FFF2-40B4-BE49-F238E27FC236}">
                <a16:creationId xmlns:a16="http://schemas.microsoft.com/office/drawing/2014/main" id="{EE15FF00-D4D1-4893-A09C-B08DDD992438}"/>
              </a:ext>
            </a:extLst>
          </p:cNvPr>
          <p:cNvSpPr/>
          <p:nvPr/>
        </p:nvSpPr>
        <p:spPr>
          <a:xfrm>
            <a:off x="442913" y="6352465"/>
            <a:ext cx="773240" cy="283129"/>
          </a:xfrm>
          <a:custGeom>
            <a:avLst/>
            <a:gdLst>
              <a:gd name="connsiteX0" fmla="*/ 2698987 w 2700080"/>
              <a:gd name="connsiteY0" fmla="*/ 982110 h 988660"/>
              <a:gd name="connsiteX1" fmla="*/ 2318375 w 2700080"/>
              <a:gd name="connsiteY1" fmla="*/ 395616 h 988660"/>
              <a:gd name="connsiteX2" fmla="*/ 2319443 w 2700080"/>
              <a:gd name="connsiteY2" fmla="*/ 383451 h 988660"/>
              <a:gd name="connsiteX3" fmla="*/ 2669975 w 2700080"/>
              <a:gd name="connsiteY3" fmla="*/ 5714 h 988660"/>
              <a:gd name="connsiteX4" fmla="*/ 2667506 w 2700080"/>
              <a:gd name="connsiteY4" fmla="*/ 0 h 988660"/>
              <a:gd name="connsiteX5" fmla="*/ 2328585 w 2700080"/>
              <a:gd name="connsiteY5" fmla="*/ 0 h 988660"/>
              <a:gd name="connsiteX6" fmla="*/ 2315757 w 2700080"/>
              <a:gd name="connsiteY6" fmla="*/ 5935 h 988660"/>
              <a:gd name="connsiteX7" fmla="*/ 1992688 w 2700080"/>
              <a:gd name="connsiteY7" fmla="*/ 381830 h 988660"/>
              <a:gd name="connsiteX8" fmla="*/ 1987638 w 2700080"/>
              <a:gd name="connsiteY8" fmla="*/ 379913 h 988660"/>
              <a:gd name="connsiteX9" fmla="*/ 1987638 w 2700080"/>
              <a:gd name="connsiteY9" fmla="*/ 7778 h 988660"/>
              <a:gd name="connsiteX10" fmla="*/ 1979822 w 2700080"/>
              <a:gd name="connsiteY10" fmla="*/ 0 h 988660"/>
              <a:gd name="connsiteX11" fmla="*/ 1729264 w 2700080"/>
              <a:gd name="connsiteY11" fmla="*/ 0 h 988660"/>
              <a:gd name="connsiteX12" fmla="*/ 1721522 w 2700080"/>
              <a:gd name="connsiteY12" fmla="*/ 7778 h 988660"/>
              <a:gd name="connsiteX13" fmla="*/ 1721522 w 2700080"/>
              <a:gd name="connsiteY13" fmla="*/ 625827 h 988660"/>
              <a:gd name="connsiteX14" fmla="*/ 1786696 w 2700080"/>
              <a:gd name="connsiteY14" fmla="*/ 796614 h 988660"/>
              <a:gd name="connsiteX15" fmla="*/ 1708435 w 2700080"/>
              <a:gd name="connsiteY15" fmla="*/ 942003 h 988660"/>
              <a:gd name="connsiteX16" fmla="*/ 1629769 w 2700080"/>
              <a:gd name="connsiteY16" fmla="*/ 788283 h 988660"/>
              <a:gd name="connsiteX17" fmla="*/ 1629769 w 2700080"/>
              <a:gd name="connsiteY17" fmla="*/ 513836 h 988660"/>
              <a:gd name="connsiteX18" fmla="*/ 1454301 w 2700080"/>
              <a:gd name="connsiteY18" fmla="*/ 7410 h 988660"/>
              <a:gd name="connsiteX19" fmla="*/ 1443979 w 2700080"/>
              <a:gd name="connsiteY19" fmla="*/ 0 h 988660"/>
              <a:gd name="connsiteX20" fmla="*/ 1134180 w 2700080"/>
              <a:gd name="connsiteY20" fmla="*/ 0 h 988660"/>
              <a:gd name="connsiteX21" fmla="*/ 1123858 w 2700080"/>
              <a:gd name="connsiteY21" fmla="*/ 7373 h 988660"/>
              <a:gd name="connsiteX22" fmla="*/ 899619 w 2700080"/>
              <a:gd name="connsiteY22" fmla="*/ 646765 h 988660"/>
              <a:gd name="connsiteX23" fmla="*/ 894533 w 2700080"/>
              <a:gd name="connsiteY23" fmla="*/ 646765 h 988660"/>
              <a:gd name="connsiteX24" fmla="*/ 672432 w 2700080"/>
              <a:gd name="connsiteY24" fmla="*/ 7410 h 988660"/>
              <a:gd name="connsiteX25" fmla="*/ 662110 w 2700080"/>
              <a:gd name="connsiteY25" fmla="*/ 0 h 988660"/>
              <a:gd name="connsiteX26" fmla="*/ 352348 w 2700080"/>
              <a:gd name="connsiteY26" fmla="*/ 0 h 988660"/>
              <a:gd name="connsiteX27" fmla="*/ 342026 w 2700080"/>
              <a:gd name="connsiteY27" fmla="*/ 7373 h 988660"/>
              <a:gd name="connsiteX28" fmla="*/ 489 w 2700080"/>
              <a:gd name="connsiteY28" fmla="*/ 981299 h 988660"/>
              <a:gd name="connsiteX29" fmla="*/ 2981 w 2700080"/>
              <a:gd name="connsiteY29" fmla="*/ 988173 h 988660"/>
              <a:gd name="connsiteX30" fmla="*/ 5687 w 2700080"/>
              <a:gd name="connsiteY30" fmla="*/ 988635 h 988660"/>
              <a:gd name="connsiteX31" fmla="*/ 275267 w 2700080"/>
              <a:gd name="connsiteY31" fmla="*/ 988635 h 988660"/>
              <a:gd name="connsiteX32" fmla="*/ 285257 w 2700080"/>
              <a:gd name="connsiteY32" fmla="*/ 981188 h 988660"/>
              <a:gd name="connsiteX33" fmla="*/ 328903 w 2700080"/>
              <a:gd name="connsiteY33" fmla="*/ 835431 h 988660"/>
              <a:gd name="connsiteX34" fmla="*/ 338930 w 2700080"/>
              <a:gd name="connsiteY34" fmla="*/ 827985 h 988660"/>
              <a:gd name="connsiteX35" fmla="*/ 672210 w 2700080"/>
              <a:gd name="connsiteY35" fmla="*/ 827985 h 988660"/>
              <a:gd name="connsiteX36" fmla="*/ 682200 w 2700080"/>
              <a:gd name="connsiteY36" fmla="*/ 835431 h 988660"/>
              <a:gd name="connsiteX37" fmla="*/ 725883 w 2700080"/>
              <a:gd name="connsiteY37" fmla="*/ 981188 h 988660"/>
              <a:gd name="connsiteX38" fmla="*/ 735873 w 2700080"/>
              <a:gd name="connsiteY38" fmla="*/ 988635 h 988660"/>
              <a:gd name="connsiteX39" fmla="*/ 1057099 w 2700080"/>
              <a:gd name="connsiteY39" fmla="*/ 988635 h 988660"/>
              <a:gd name="connsiteX40" fmla="*/ 1067088 w 2700080"/>
              <a:gd name="connsiteY40" fmla="*/ 981188 h 988660"/>
              <a:gd name="connsiteX41" fmla="*/ 1110772 w 2700080"/>
              <a:gd name="connsiteY41" fmla="*/ 835431 h 988660"/>
              <a:gd name="connsiteX42" fmla="*/ 1120761 w 2700080"/>
              <a:gd name="connsiteY42" fmla="*/ 827985 h 988660"/>
              <a:gd name="connsiteX43" fmla="*/ 1454079 w 2700080"/>
              <a:gd name="connsiteY43" fmla="*/ 827985 h 988660"/>
              <a:gd name="connsiteX44" fmla="*/ 1464069 w 2700080"/>
              <a:gd name="connsiteY44" fmla="*/ 835431 h 988660"/>
              <a:gd name="connsiteX45" fmla="*/ 1507678 w 2700080"/>
              <a:gd name="connsiteY45" fmla="*/ 981188 h 988660"/>
              <a:gd name="connsiteX46" fmla="*/ 1517668 w 2700080"/>
              <a:gd name="connsiteY46" fmla="*/ 988635 h 988660"/>
              <a:gd name="connsiteX47" fmla="*/ 1979822 w 2700080"/>
              <a:gd name="connsiteY47" fmla="*/ 988635 h 988660"/>
              <a:gd name="connsiteX48" fmla="*/ 1987638 w 2700080"/>
              <a:gd name="connsiteY48" fmla="*/ 980856 h 988660"/>
              <a:gd name="connsiteX49" fmla="*/ 1987638 w 2700080"/>
              <a:gd name="connsiteY49" fmla="*/ 718132 h 988660"/>
              <a:gd name="connsiteX50" fmla="*/ 1993057 w 2700080"/>
              <a:gd name="connsiteY50" fmla="*/ 704751 h 988660"/>
              <a:gd name="connsiteX51" fmla="*/ 2095131 w 2700080"/>
              <a:gd name="connsiteY51" fmla="*/ 599618 h 988660"/>
              <a:gd name="connsiteX52" fmla="*/ 2103353 w 2700080"/>
              <a:gd name="connsiteY52" fmla="*/ 598936 h 988660"/>
              <a:gd name="connsiteX53" fmla="*/ 2104715 w 2700080"/>
              <a:gd name="connsiteY53" fmla="*/ 600613 h 988660"/>
              <a:gd name="connsiteX54" fmla="*/ 2343515 w 2700080"/>
              <a:gd name="connsiteY54" fmla="*/ 982037 h 988660"/>
              <a:gd name="connsiteX55" fmla="*/ 2355739 w 2700080"/>
              <a:gd name="connsiteY55" fmla="*/ 988635 h 988660"/>
              <a:gd name="connsiteX56" fmla="*/ 2695449 w 2700080"/>
              <a:gd name="connsiteY56" fmla="*/ 988635 h 988660"/>
              <a:gd name="connsiteX57" fmla="*/ 2698987 w 2700080"/>
              <a:gd name="connsiteY57" fmla="*/ 982110 h 988660"/>
              <a:gd name="connsiteX58" fmla="*/ 609580 w 2700080"/>
              <a:gd name="connsiteY58" fmla="*/ 623099 h 988660"/>
              <a:gd name="connsiteX59" fmla="*/ 401560 w 2700080"/>
              <a:gd name="connsiteY59" fmla="*/ 623099 h 988660"/>
              <a:gd name="connsiteX60" fmla="*/ 395621 w 2700080"/>
              <a:gd name="connsiteY60" fmla="*/ 618112 h 988660"/>
              <a:gd name="connsiteX61" fmla="*/ 395957 w 2700080"/>
              <a:gd name="connsiteY61" fmla="*/ 615690 h 988660"/>
              <a:gd name="connsiteX62" fmla="*/ 502270 w 2700080"/>
              <a:gd name="connsiteY62" fmla="*/ 256716 h 988660"/>
              <a:gd name="connsiteX63" fmla="*/ 505552 w 2700080"/>
              <a:gd name="connsiteY63" fmla="*/ 249232 h 988660"/>
              <a:gd name="connsiteX64" fmla="*/ 508869 w 2700080"/>
              <a:gd name="connsiteY64" fmla="*/ 256716 h 988660"/>
              <a:gd name="connsiteX65" fmla="*/ 615146 w 2700080"/>
              <a:gd name="connsiteY65" fmla="*/ 615690 h 988660"/>
              <a:gd name="connsiteX66" fmla="*/ 612079 w 2700080"/>
              <a:gd name="connsiteY66" fmla="*/ 622744 h 988660"/>
              <a:gd name="connsiteX67" fmla="*/ 609580 w 2700080"/>
              <a:gd name="connsiteY67" fmla="*/ 623099 h 988660"/>
              <a:gd name="connsiteX68" fmla="*/ 1391412 w 2700080"/>
              <a:gd name="connsiteY68" fmla="*/ 623099 h 988660"/>
              <a:gd name="connsiteX69" fmla="*/ 1183393 w 2700080"/>
              <a:gd name="connsiteY69" fmla="*/ 623099 h 988660"/>
              <a:gd name="connsiteX70" fmla="*/ 1177458 w 2700080"/>
              <a:gd name="connsiteY70" fmla="*/ 618079 h 988660"/>
              <a:gd name="connsiteX71" fmla="*/ 1177789 w 2700080"/>
              <a:gd name="connsiteY71" fmla="*/ 615690 h 988660"/>
              <a:gd name="connsiteX72" fmla="*/ 1284066 w 2700080"/>
              <a:gd name="connsiteY72" fmla="*/ 256716 h 988660"/>
              <a:gd name="connsiteX73" fmla="*/ 1287384 w 2700080"/>
              <a:gd name="connsiteY73" fmla="*/ 249232 h 988660"/>
              <a:gd name="connsiteX74" fmla="*/ 1290739 w 2700080"/>
              <a:gd name="connsiteY74" fmla="*/ 256716 h 988660"/>
              <a:gd name="connsiteX75" fmla="*/ 1397015 w 2700080"/>
              <a:gd name="connsiteY75" fmla="*/ 615690 h 988660"/>
              <a:gd name="connsiteX76" fmla="*/ 1393867 w 2700080"/>
              <a:gd name="connsiteY76" fmla="*/ 622758 h 988660"/>
              <a:gd name="connsiteX77" fmla="*/ 1391412 w 2700080"/>
              <a:gd name="connsiteY77" fmla="*/ 623099 h 9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00080" h="988660">
                <a:moveTo>
                  <a:pt x="2698987" y="982110"/>
                </a:moveTo>
                <a:lnTo>
                  <a:pt x="2318375" y="395616"/>
                </a:lnTo>
                <a:cubicBezTo>
                  <a:pt x="2316038" y="391762"/>
                  <a:pt x="2316470" y="386838"/>
                  <a:pt x="2319443" y="383451"/>
                </a:cubicBezTo>
                <a:lnTo>
                  <a:pt x="2669975" y="5714"/>
                </a:lnTo>
                <a:cubicBezTo>
                  <a:pt x="2672888" y="2581"/>
                  <a:pt x="2671782" y="0"/>
                  <a:pt x="2667506" y="0"/>
                </a:cubicBezTo>
                <a:lnTo>
                  <a:pt x="2328585" y="0"/>
                </a:lnTo>
                <a:cubicBezTo>
                  <a:pt x="2323712" y="282"/>
                  <a:pt x="2319127" y="2403"/>
                  <a:pt x="2315757" y="5935"/>
                </a:cubicBezTo>
                <a:lnTo>
                  <a:pt x="1992688" y="381830"/>
                </a:lnTo>
                <a:cubicBezTo>
                  <a:pt x="1989886" y="385073"/>
                  <a:pt x="1987638" y="384189"/>
                  <a:pt x="1987638" y="379913"/>
                </a:cubicBezTo>
                <a:lnTo>
                  <a:pt x="1987638" y="7778"/>
                </a:lnTo>
                <a:cubicBezTo>
                  <a:pt x="1987606" y="3481"/>
                  <a:pt x="1984119" y="11"/>
                  <a:pt x="1979822" y="0"/>
                </a:cubicBezTo>
                <a:lnTo>
                  <a:pt x="1729264" y="0"/>
                </a:lnTo>
                <a:cubicBezTo>
                  <a:pt x="1724992" y="43"/>
                  <a:pt x="1721544" y="3506"/>
                  <a:pt x="1721522" y="7778"/>
                </a:cubicBezTo>
                <a:lnTo>
                  <a:pt x="1721522" y="625827"/>
                </a:lnTo>
                <a:cubicBezTo>
                  <a:pt x="1720158" y="740213"/>
                  <a:pt x="1745741" y="725800"/>
                  <a:pt x="1786696" y="796614"/>
                </a:cubicBezTo>
                <a:cubicBezTo>
                  <a:pt x="1820278" y="854563"/>
                  <a:pt x="1791636" y="936289"/>
                  <a:pt x="1708435" y="942003"/>
                </a:cubicBezTo>
                <a:cubicBezTo>
                  <a:pt x="1639022" y="946795"/>
                  <a:pt x="1577940" y="867650"/>
                  <a:pt x="1629769" y="788283"/>
                </a:cubicBezTo>
                <a:cubicBezTo>
                  <a:pt x="1684511" y="704603"/>
                  <a:pt x="1707477" y="743347"/>
                  <a:pt x="1629769" y="513836"/>
                </a:cubicBezTo>
                <a:lnTo>
                  <a:pt x="1454301" y="7410"/>
                </a:lnTo>
                <a:cubicBezTo>
                  <a:pt x="1452630" y="3114"/>
                  <a:pt x="1448583" y="209"/>
                  <a:pt x="1443979" y="0"/>
                </a:cubicBezTo>
                <a:lnTo>
                  <a:pt x="1134180" y="0"/>
                </a:lnTo>
                <a:cubicBezTo>
                  <a:pt x="1129587" y="208"/>
                  <a:pt x="1125545" y="3095"/>
                  <a:pt x="1123858" y="7373"/>
                </a:cubicBezTo>
                <a:lnTo>
                  <a:pt x="899619" y="646765"/>
                </a:lnTo>
                <a:cubicBezTo>
                  <a:pt x="898182" y="650820"/>
                  <a:pt x="895896" y="650820"/>
                  <a:pt x="894533" y="646765"/>
                </a:cubicBezTo>
                <a:lnTo>
                  <a:pt x="672432" y="7410"/>
                </a:lnTo>
                <a:cubicBezTo>
                  <a:pt x="670761" y="3114"/>
                  <a:pt x="666713" y="209"/>
                  <a:pt x="662110" y="0"/>
                </a:cubicBezTo>
                <a:lnTo>
                  <a:pt x="352348" y="0"/>
                </a:lnTo>
                <a:cubicBezTo>
                  <a:pt x="347755" y="208"/>
                  <a:pt x="343713" y="3096"/>
                  <a:pt x="342026" y="7373"/>
                </a:cubicBezTo>
                <a:lnTo>
                  <a:pt x="489" y="981299"/>
                </a:lnTo>
                <a:cubicBezTo>
                  <a:pt x="-722" y="983885"/>
                  <a:pt x="394" y="986963"/>
                  <a:pt x="2981" y="988173"/>
                </a:cubicBezTo>
                <a:cubicBezTo>
                  <a:pt x="3824" y="988568"/>
                  <a:pt x="4759" y="988728"/>
                  <a:pt x="5687" y="988635"/>
                </a:cubicBezTo>
                <a:lnTo>
                  <a:pt x="275267" y="988635"/>
                </a:lnTo>
                <a:cubicBezTo>
                  <a:pt x="279809" y="988436"/>
                  <a:pt x="283768" y="985484"/>
                  <a:pt x="285257" y="981188"/>
                </a:cubicBezTo>
                <a:lnTo>
                  <a:pt x="328903" y="835431"/>
                </a:lnTo>
                <a:cubicBezTo>
                  <a:pt x="330398" y="831125"/>
                  <a:pt x="334375" y="828172"/>
                  <a:pt x="338930" y="827985"/>
                </a:cubicBezTo>
                <a:lnTo>
                  <a:pt x="672210" y="827985"/>
                </a:lnTo>
                <a:cubicBezTo>
                  <a:pt x="676747" y="828195"/>
                  <a:pt x="680702" y="831142"/>
                  <a:pt x="682200" y="835431"/>
                </a:cubicBezTo>
                <a:lnTo>
                  <a:pt x="725883" y="981188"/>
                </a:lnTo>
                <a:cubicBezTo>
                  <a:pt x="727380" y="985477"/>
                  <a:pt x="731335" y="988425"/>
                  <a:pt x="735873" y="988635"/>
                </a:cubicBezTo>
                <a:lnTo>
                  <a:pt x="1057099" y="988635"/>
                </a:lnTo>
                <a:cubicBezTo>
                  <a:pt x="1061641" y="988436"/>
                  <a:pt x="1065600" y="985484"/>
                  <a:pt x="1067088" y="981188"/>
                </a:cubicBezTo>
                <a:lnTo>
                  <a:pt x="1110772" y="835431"/>
                </a:lnTo>
                <a:cubicBezTo>
                  <a:pt x="1112241" y="831122"/>
                  <a:pt x="1116212" y="828162"/>
                  <a:pt x="1120761" y="827985"/>
                </a:cubicBezTo>
                <a:lnTo>
                  <a:pt x="1454079" y="827985"/>
                </a:lnTo>
                <a:cubicBezTo>
                  <a:pt x="1458617" y="828195"/>
                  <a:pt x="1462571" y="831142"/>
                  <a:pt x="1464069" y="835431"/>
                </a:cubicBezTo>
                <a:lnTo>
                  <a:pt x="1507678" y="981188"/>
                </a:lnTo>
                <a:cubicBezTo>
                  <a:pt x="1509185" y="985470"/>
                  <a:pt x="1513134" y="988414"/>
                  <a:pt x="1517668" y="988635"/>
                </a:cubicBezTo>
                <a:lnTo>
                  <a:pt x="1979822" y="988635"/>
                </a:lnTo>
                <a:cubicBezTo>
                  <a:pt x="1984120" y="988624"/>
                  <a:pt x="1987607" y="985154"/>
                  <a:pt x="1987638" y="980856"/>
                </a:cubicBezTo>
                <a:lnTo>
                  <a:pt x="1987638" y="718132"/>
                </a:lnTo>
                <a:cubicBezTo>
                  <a:pt x="1987882" y="713188"/>
                  <a:pt x="1989792" y="708472"/>
                  <a:pt x="1993057" y="704751"/>
                </a:cubicBezTo>
                <a:lnTo>
                  <a:pt x="2095131" y="599618"/>
                </a:lnTo>
                <a:cubicBezTo>
                  <a:pt x="2097213" y="597159"/>
                  <a:pt x="2100894" y="596854"/>
                  <a:pt x="2103353" y="598936"/>
                </a:cubicBezTo>
                <a:cubicBezTo>
                  <a:pt x="2103907" y="599406"/>
                  <a:pt x="2104369" y="599974"/>
                  <a:pt x="2104715" y="600613"/>
                </a:cubicBezTo>
                <a:lnTo>
                  <a:pt x="2343515" y="982037"/>
                </a:lnTo>
                <a:cubicBezTo>
                  <a:pt x="2346154" y="986224"/>
                  <a:pt x="2350790" y="988726"/>
                  <a:pt x="2355739" y="988635"/>
                </a:cubicBezTo>
                <a:lnTo>
                  <a:pt x="2695449" y="988635"/>
                </a:lnTo>
                <a:cubicBezTo>
                  <a:pt x="2699761" y="988635"/>
                  <a:pt x="2701346" y="985686"/>
                  <a:pt x="2698987" y="982110"/>
                </a:cubicBezTo>
                <a:close/>
                <a:moveTo>
                  <a:pt x="609580" y="623099"/>
                </a:moveTo>
                <a:lnTo>
                  <a:pt x="401560" y="623099"/>
                </a:lnTo>
                <a:cubicBezTo>
                  <a:pt x="398543" y="623362"/>
                  <a:pt x="395884" y="621129"/>
                  <a:pt x="395621" y="618112"/>
                </a:cubicBezTo>
                <a:cubicBezTo>
                  <a:pt x="395549" y="617290"/>
                  <a:pt x="395664" y="616462"/>
                  <a:pt x="395957" y="615690"/>
                </a:cubicBezTo>
                <a:lnTo>
                  <a:pt x="502270" y="256716"/>
                </a:lnTo>
                <a:cubicBezTo>
                  <a:pt x="502785" y="254006"/>
                  <a:pt x="503907" y="251447"/>
                  <a:pt x="505552" y="249232"/>
                </a:cubicBezTo>
                <a:cubicBezTo>
                  <a:pt x="507231" y="251431"/>
                  <a:pt x="508368" y="253995"/>
                  <a:pt x="508869" y="256716"/>
                </a:cubicBezTo>
                <a:lnTo>
                  <a:pt x="615146" y="615690"/>
                </a:lnTo>
                <a:cubicBezTo>
                  <a:pt x="616247" y="618485"/>
                  <a:pt x="614874" y="621643"/>
                  <a:pt x="612079" y="622744"/>
                </a:cubicBezTo>
                <a:cubicBezTo>
                  <a:pt x="611285" y="623057"/>
                  <a:pt x="610429" y="623179"/>
                  <a:pt x="609580" y="623099"/>
                </a:cubicBezTo>
                <a:close/>
                <a:moveTo>
                  <a:pt x="1391412" y="623099"/>
                </a:moveTo>
                <a:lnTo>
                  <a:pt x="1183393" y="623099"/>
                </a:lnTo>
                <a:cubicBezTo>
                  <a:pt x="1180368" y="623352"/>
                  <a:pt x="1177710" y="621104"/>
                  <a:pt x="1177458" y="618079"/>
                </a:cubicBezTo>
                <a:cubicBezTo>
                  <a:pt x="1177390" y="617268"/>
                  <a:pt x="1177503" y="616452"/>
                  <a:pt x="1177789" y="615690"/>
                </a:cubicBezTo>
                <a:lnTo>
                  <a:pt x="1284066" y="256716"/>
                </a:lnTo>
                <a:cubicBezTo>
                  <a:pt x="1284568" y="253995"/>
                  <a:pt x="1285704" y="251431"/>
                  <a:pt x="1287384" y="249232"/>
                </a:cubicBezTo>
                <a:cubicBezTo>
                  <a:pt x="1288047" y="249233"/>
                  <a:pt x="1289558" y="252623"/>
                  <a:pt x="1290739" y="256716"/>
                </a:cubicBezTo>
                <a:lnTo>
                  <a:pt x="1397015" y="615690"/>
                </a:lnTo>
                <a:cubicBezTo>
                  <a:pt x="1398098" y="618511"/>
                  <a:pt x="1396688" y="621676"/>
                  <a:pt x="1393867" y="622758"/>
                </a:cubicBezTo>
                <a:cubicBezTo>
                  <a:pt x="1393086" y="623058"/>
                  <a:pt x="1392246" y="623175"/>
                  <a:pt x="1391412" y="623099"/>
                </a:cubicBezTo>
                <a:close/>
              </a:path>
            </a:pathLst>
          </a:custGeom>
          <a:solidFill>
            <a:srgbClr val="2067CA"/>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40834128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56" r:id="rId3"/>
    <p:sldLayoutId id="2147483670" r:id="rId4"/>
    <p:sldLayoutId id="2147483651" r:id="rId5"/>
    <p:sldLayoutId id="2147483657" r:id="rId6"/>
    <p:sldLayoutId id="2147483678" r:id="rId7"/>
    <p:sldLayoutId id="2147483681" r:id="rId8"/>
    <p:sldLayoutId id="2147483679" r:id="rId9"/>
    <p:sldLayoutId id="2147483680" r:id="rId10"/>
    <p:sldLayoutId id="2147483690" r:id="rId11"/>
    <p:sldLayoutId id="2147483668" r:id="rId12"/>
    <p:sldLayoutId id="2147483650" r:id="rId13"/>
    <p:sldLayoutId id="2147483682" r:id="rId14"/>
    <p:sldLayoutId id="2147483652" r:id="rId15"/>
    <p:sldLayoutId id="2147483653" r:id="rId16"/>
    <p:sldLayoutId id="2147483691" r:id="rId17"/>
    <p:sldLayoutId id="2147483692" r:id="rId18"/>
    <p:sldLayoutId id="2147483693" r:id="rId19"/>
    <p:sldLayoutId id="2147483694" r:id="rId20"/>
    <p:sldLayoutId id="2147483654" r:id="rId21"/>
    <p:sldLayoutId id="2147483655" r:id="rId22"/>
    <p:sldLayoutId id="2147483666" r:id="rId23"/>
    <p:sldLayoutId id="2147483659" r:id="rId24"/>
    <p:sldLayoutId id="2147483661" r:id="rId25"/>
    <p:sldLayoutId id="2147483684" r:id="rId26"/>
    <p:sldLayoutId id="2147483660" r:id="rId27"/>
    <p:sldLayoutId id="2147483662" r:id="rId28"/>
    <p:sldLayoutId id="2147483663" r:id="rId29"/>
    <p:sldLayoutId id="2147483685" r:id="rId30"/>
    <p:sldLayoutId id="2147483664" r:id="rId31"/>
    <p:sldLayoutId id="2147483698" r:id="rId32"/>
    <p:sldLayoutId id="2147483699" r:id="rId33"/>
    <p:sldLayoutId id="2147483695" r:id="rId34"/>
    <p:sldLayoutId id="2147483696" r:id="rId35"/>
    <p:sldLayoutId id="2147483697" r:id="rId36"/>
    <p:sldLayoutId id="2147483667" r:id="rId37"/>
    <p:sldLayoutId id="2147483671" r:id="rId38"/>
    <p:sldLayoutId id="2147483673" r:id="rId39"/>
    <p:sldLayoutId id="2147483672" r:id="rId40"/>
    <p:sldLayoutId id="2147483674" r:id="rId41"/>
    <p:sldLayoutId id="2147483675" r:id="rId42"/>
    <p:sldLayoutId id="2147483676" r:id="rId43"/>
    <p:sldLayoutId id="2147483683" r:id="rId44"/>
  </p:sldLayoutIdLst>
  <p:hf hdr="0"/>
  <p:txStyles>
    <p:titleStyle>
      <a:lvl1pPr algn="l" defTabSz="914400" rtl="0" eaLnBrk="1" latinLnBrk="0" hangingPunct="1">
        <a:lnSpc>
          <a:spcPct val="90000"/>
        </a:lnSpc>
        <a:spcBef>
          <a:spcPct val="0"/>
        </a:spcBef>
        <a:buNone/>
        <a:defRPr sz="2800" kern="1200" spc="-30" baseline="0">
          <a:solidFill>
            <a:schemeClr val="accent1"/>
          </a:solidFill>
          <a:latin typeface="+mj-lt"/>
          <a:ea typeface="+mj-ea"/>
          <a:cs typeface="+mj-cs"/>
        </a:defRPr>
      </a:lvl1pPr>
    </p:titleStyle>
    <p:body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01" userDrawn="1">
          <p15:clr>
            <a:srgbClr val="F26B43"/>
          </p15:clr>
        </p15:guide>
        <p15:guide id="2" orient="horz" pos="768" userDrawn="1">
          <p15:clr>
            <a:srgbClr val="F26B43"/>
          </p15:clr>
        </p15:guide>
        <p15:guide id="3" orient="horz" pos="3861" userDrawn="1">
          <p15:clr>
            <a:srgbClr val="F26B43"/>
          </p15:clr>
        </p15:guide>
        <p15:guide id="4" pos="279" userDrawn="1">
          <p15:clr>
            <a:srgbClr val="F26B43"/>
          </p15:clr>
        </p15:guide>
        <p15:guide id="5" orient="horz" pos="6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forms.office.com/Pages/ResponsePage.aspx?id=kXutPs1H70uPOv5IRoJgC6WMdhlrY7pDutGU02n1J4FUN0VGTk5KVkoyM1pOS0Q2RlFOQzJYV1RRMC4u" TargetMode="External"/><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C1096EB1-0D60-4CC9-90D3-BAE37D23B94E}"/>
              </a:ext>
            </a:extLst>
          </p:cNvPr>
          <p:cNvPicPr>
            <a:picLocks noGrp="1" noChangeAspect="1"/>
          </p:cNvPicPr>
          <p:nvPr>
            <p:ph type="pic" sz="quarter" idx="13"/>
          </p:nvPr>
        </p:nvPicPr>
        <p:blipFill>
          <a:blip r:embed="rId3"/>
          <a:srcRect/>
          <a:stretch>
            <a:fillRect/>
          </a:stretch>
        </p:blipFill>
        <p:spPr/>
      </p:pic>
      <p:sp>
        <p:nvSpPr>
          <p:cNvPr id="6" name="Footer Placeholder 5">
            <a:extLst>
              <a:ext uri="{FF2B5EF4-FFF2-40B4-BE49-F238E27FC236}">
                <a16:creationId xmlns:a16="http://schemas.microsoft.com/office/drawing/2014/main" id="{A97A9322-5833-45B0-83AB-A7F9062694F5}"/>
              </a:ext>
            </a:extLst>
          </p:cNvPr>
          <p:cNvSpPr>
            <a:spLocks noGrp="1"/>
          </p:cNvSpPr>
          <p:nvPr>
            <p:ph type="ftr" sz="quarter" idx="11"/>
          </p:nvPr>
        </p:nvSpPr>
        <p:spPr>
          <a:xfrm>
            <a:off x="5011087" y="6456641"/>
            <a:ext cx="2169825" cy="184666"/>
          </a:xfrm>
        </p:spPr>
        <p:txBody>
          <a:bodyPr/>
          <a:lstStyle/>
          <a:p>
            <a:r>
              <a:rPr lang="en-US" dirty="0"/>
              <a:t>The Co-Development Company</a:t>
            </a:r>
          </a:p>
        </p:txBody>
      </p:sp>
      <p:sp>
        <p:nvSpPr>
          <p:cNvPr id="8" name="Title 7">
            <a:extLst>
              <a:ext uri="{FF2B5EF4-FFF2-40B4-BE49-F238E27FC236}">
                <a16:creationId xmlns:a16="http://schemas.microsoft.com/office/drawing/2014/main" id="{F9180320-B3EC-4B35-8437-3C2D60C21E81}"/>
              </a:ext>
            </a:extLst>
          </p:cNvPr>
          <p:cNvSpPr>
            <a:spLocks noGrp="1"/>
          </p:cNvSpPr>
          <p:nvPr>
            <p:ph type="ctrTitle"/>
          </p:nvPr>
        </p:nvSpPr>
        <p:spPr bwMode="gray"/>
        <p:txBody>
          <a:bodyPr/>
          <a:lstStyle/>
          <a:p>
            <a:r>
              <a:rPr lang="en-US" dirty="0"/>
              <a:t>Triangle test</a:t>
            </a:r>
          </a:p>
        </p:txBody>
      </p:sp>
      <p:sp>
        <p:nvSpPr>
          <p:cNvPr id="13" name="Subtitle 12">
            <a:extLst>
              <a:ext uri="{FF2B5EF4-FFF2-40B4-BE49-F238E27FC236}">
                <a16:creationId xmlns:a16="http://schemas.microsoft.com/office/drawing/2014/main" id="{80B6079E-31E0-4348-A53A-82886AAEADCF}"/>
              </a:ext>
            </a:extLst>
          </p:cNvPr>
          <p:cNvSpPr>
            <a:spLocks noGrp="1"/>
          </p:cNvSpPr>
          <p:nvPr>
            <p:ph type="subTitle" idx="1"/>
          </p:nvPr>
        </p:nvSpPr>
        <p:spPr bwMode="gray"/>
        <p:txBody>
          <a:bodyPr/>
          <a:lstStyle/>
          <a:p>
            <a:r>
              <a:rPr lang="en-US" dirty="0"/>
              <a:t>AAK Personal Care</a:t>
            </a:r>
          </a:p>
        </p:txBody>
      </p:sp>
      <p:grpSp>
        <p:nvGrpSpPr>
          <p:cNvPr id="3" name="Group 2">
            <a:extLst>
              <a:ext uri="{FF2B5EF4-FFF2-40B4-BE49-F238E27FC236}">
                <a16:creationId xmlns:a16="http://schemas.microsoft.com/office/drawing/2014/main" id="{E60B3EE9-5C69-4311-88BE-365E697887DF}"/>
              </a:ext>
            </a:extLst>
          </p:cNvPr>
          <p:cNvGrpSpPr/>
          <p:nvPr/>
        </p:nvGrpSpPr>
        <p:grpSpPr>
          <a:xfrm>
            <a:off x="-1422400" y="0"/>
            <a:ext cx="1295400" cy="6858000"/>
            <a:chOff x="-1422400" y="0"/>
            <a:chExt cx="1295400" cy="6858000"/>
          </a:xfrm>
        </p:grpSpPr>
        <p:sp>
          <p:nvSpPr>
            <p:cNvPr id="10" name="Rectangle 9">
              <a:extLst>
                <a:ext uri="{FF2B5EF4-FFF2-40B4-BE49-F238E27FC236}">
                  <a16:creationId xmlns:a16="http://schemas.microsoft.com/office/drawing/2014/main" id="{F6868D5F-6443-46BA-A70D-C94C01A1111C}"/>
                </a:ext>
              </a:extLst>
            </p:cNvPr>
            <p:cNvSpPr/>
            <p:nvPr/>
          </p:nvSpPr>
          <p:spPr>
            <a:xfrm>
              <a:off x="-1422400" y="0"/>
              <a:ext cx="1295400" cy="6858000"/>
            </a:xfrm>
            <a:prstGeom prst="rect">
              <a:avLst/>
            </a:prstGeom>
            <a:solidFill>
              <a:schemeClr val="bg1"/>
            </a:solidFill>
            <a:ln w="9525" cap="flat">
              <a:noFill/>
              <a:prstDash val="solid"/>
              <a:miter/>
            </a:ln>
          </p:spPr>
          <p:txBody>
            <a:bodyPr lIns="72000" tIns="72000" rIns="72000" bIns="72000" rtlCol="0" anchor="ctr"/>
            <a:lstStyle/>
            <a:p>
              <a:pPr algn="l"/>
              <a:endParaRPr lang="en-US" sz="1600" dirty="0">
                <a:solidFill>
                  <a:schemeClr val="bg1"/>
                </a:solidFill>
              </a:endParaRPr>
            </a:p>
          </p:txBody>
        </p:sp>
        <p:sp>
          <p:nvSpPr>
            <p:cNvPr id="11" name="TextBox 22">
              <a:extLst>
                <a:ext uri="{FF2B5EF4-FFF2-40B4-BE49-F238E27FC236}">
                  <a16:creationId xmlns:a16="http://schemas.microsoft.com/office/drawing/2014/main" id="{84B33F72-8845-4675-9043-12F09AABADC4}"/>
                </a:ext>
              </a:extLst>
            </p:cNvPr>
            <p:cNvSpPr txBox="1">
              <a:spLocks/>
            </p:cNvSpPr>
            <p:nvPr/>
          </p:nvSpPr>
          <p:spPr>
            <a:xfrm>
              <a:off x="-1320799" y="1069053"/>
              <a:ext cx="1092200" cy="692497"/>
            </a:xfrm>
            <a:prstGeom prst="rect">
              <a:avLst/>
            </a:prstGeom>
          </p:spPr>
          <p:txBody>
            <a:bodyPr vert="horz" wrap="square" lIns="0" tIns="0" rIns="0" bIns="0" rtlCol="0">
              <a:sp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t>To ensure that both text and logo is legible, choose the right Title Slide layout:</a:t>
              </a:r>
              <a:endParaRPr lang="en-US" sz="1200" dirty="0"/>
            </a:p>
          </p:txBody>
        </p:sp>
        <p:sp>
          <p:nvSpPr>
            <p:cNvPr id="12" name="TextBox 22">
              <a:extLst>
                <a:ext uri="{FF2B5EF4-FFF2-40B4-BE49-F238E27FC236}">
                  <a16:creationId xmlns:a16="http://schemas.microsoft.com/office/drawing/2014/main" id="{E2531238-5C14-4922-A115-60B4097D1F94}"/>
                </a:ext>
              </a:extLst>
            </p:cNvPr>
            <p:cNvSpPr txBox="1">
              <a:spLocks/>
            </p:cNvSpPr>
            <p:nvPr/>
          </p:nvSpPr>
          <p:spPr>
            <a:xfrm>
              <a:off x="-1320800" y="553855"/>
              <a:ext cx="1130299" cy="443198"/>
            </a:xfrm>
            <a:prstGeom prst="rect">
              <a:avLst/>
            </a:prstGeom>
          </p:spPr>
          <p:txBody>
            <a:bodyPr vert="horz" wrap="square" lIns="0" tIns="0" rIns="0" bIns="0" rtlCol="0" anchor="b">
              <a:sp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itchFamily="34" charset="0"/>
                <a:buNone/>
                <a:tabLst/>
                <a:defRPr/>
              </a:pPr>
              <a:r>
                <a:rPr lang="en-US" dirty="0">
                  <a:latin typeface="Work Sans Medium" pitchFamily="2" charset="0"/>
                </a:rPr>
                <a:t>1 layout – </a:t>
              </a:r>
              <a:br>
                <a:rPr lang="en-US" dirty="0">
                  <a:latin typeface="Work Sans Medium" pitchFamily="2" charset="0"/>
                </a:rPr>
              </a:br>
              <a:r>
                <a:rPr lang="en-US" dirty="0">
                  <a:latin typeface="Work Sans Medium" pitchFamily="2" charset="0"/>
                </a:rPr>
                <a:t>2 variants</a:t>
              </a:r>
            </a:p>
          </p:txBody>
        </p:sp>
        <p:sp>
          <p:nvSpPr>
            <p:cNvPr id="14" name="TextBox 22">
              <a:extLst>
                <a:ext uri="{FF2B5EF4-FFF2-40B4-BE49-F238E27FC236}">
                  <a16:creationId xmlns:a16="http://schemas.microsoft.com/office/drawing/2014/main" id="{94B0731D-0828-4A6A-BC59-E623CF260437}"/>
                </a:ext>
              </a:extLst>
            </p:cNvPr>
            <p:cNvSpPr txBox="1">
              <a:spLocks/>
            </p:cNvSpPr>
            <p:nvPr/>
          </p:nvSpPr>
          <p:spPr>
            <a:xfrm>
              <a:off x="-1320799" y="1863396"/>
              <a:ext cx="1092200" cy="276999"/>
            </a:xfrm>
            <a:prstGeom prst="rect">
              <a:avLst/>
            </a:prstGeom>
          </p:spPr>
          <p:txBody>
            <a:bodyPr vert="horz" wrap="square" lIns="0" tIns="0" rIns="0" bIns="0" rtlCol="0">
              <a:sp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i="0" dirty="0">
                  <a:latin typeface="Work Sans Medium" pitchFamily="2" charset="0"/>
                </a:rPr>
                <a:t>1: Title Slide_</a:t>
              </a:r>
              <a:br>
                <a:rPr lang="en-US" sz="1000" i="0" dirty="0">
                  <a:latin typeface="Work Sans Medium" pitchFamily="2" charset="0"/>
                </a:rPr>
              </a:br>
              <a:r>
                <a:rPr lang="en-US" sz="1000" i="0" dirty="0">
                  <a:latin typeface="Work Sans Medium" pitchFamily="2" charset="0"/>
                </a:rPr>
                <a:t>White logo</a:t>
              </a:r>
              <a:endParaRPr lang="en-US" sz="1200" i="0" dirty="0">
                <a:latin typeface="Work Sans Medium" pitchFamily="2" charset="0"/>
              </a:endParaRPr>
            </a:p>
          </p:txBody>
        </p:sp>
        <p:sp>
          <p:nvSpPr>
            <p:cNvPr id="15" name="TextBox 22">
              <a:extLst>
                <a:ext uri="{FF2B5EF4-FFF2-40B4-BE49-F238E27FC236}">
                  <a16:creationId xmlns:a16="http://schemas.microsoft.com/office/drawing/2014/main" id="{47AD1571-D646-42B3-AEE4-F9AB81FE2DAC}"/>
                </a:ext>
              </a:extLst>
            </p:cNvPr>
            <p:cNvSpPr txBox="1">
              <a:spLocks/>
            </p:cNvSpPr>
            <p:nvPr/>
          </p:nvSpPr>
          <p:spPr>
            <a:xfrm>
              <a:off x="-1320799" y="5440669"/>
              <a:ext cx="1092200" cy="276999"/>
            </a:xfrm>
            <a:prstGeom prst="rect">
              <a:avLst/>
            </a:prstGeom>
          </p:spPr>
          <p:txBody>
            <a:bodyPr vert="horz" wrap="square" lIns="0" tIns="0" rIns="0" bIns="0" rtlCol="0">
              <a:sp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i="0" dirty="0">
                  <a:latin typeface="Work Sans Medium" pitchFamily="2" charset="0"/>
                </a:rPr>
                <a:t>2: Title Slide_</a:t>
              </a:r>
              <a:br>
                <a:rPr lang="en-US" sz="1000" i="0" dirty="0">
                  <a:latin typeface="Work Sans Medium" pitchFamily="2" charset="0"/>
                </a:rPr>
              </a:br>
              <a:r>
                <a:rPr lang="en-US" sz="1000" i="0" dirty="0">
                  <a:latin typeface="Work Sans Medium" pitchFamily="2" charset="0"/>
                </a:rPr>
                <a:t>Blue logo</a:t>
              </a:r>
              <a:endParaRPr lang="en-US" sz="1200" i="0" dirty="0">
                <a:latin typeface="Work Sans Medium" pitchFamily="2" charset="0"/>
              </a:endParaRPr>
            </a:p>
          </p:txBody>
        </p:sp>
        <p:sp>
          <p:nvSpPr>
            <p:cNvPr id="21" name="TextBox 22">
              <a:extLst>
                <a:ext uri="{FF2B5EF4-FFF2-40B4-BE49-F238E27FC236}">
                  <a16:creationId xmlns:a16="http://schemas.microsoft.com/office/drawing/2014/main" id="{A8950BCE-0BAD-4FB4-B91D-239FEB985A8B}"/>
                </a:ext>
              </a:extLst>
            </p:cNvPr>
            <p:cNvSpPr txBox="1">
              <a:spLocks/>
            </p:cNvSpPr>
            <p:nvPr/>
          </p:nvSpPr>
          <p:spPr>
            <a:xfrm>
              <a:off x="-1320799" y="6326239"/>
              <a:ext cx="1092200" cy="415498"/>
            </a:xfrm>
            <a:prstGeom prst="rect">
              <a:avLst/>
            </a:prstGeom>
          </p:spPr>
          <p:txBody>
            <a:bodyPr vert="horz" wrap="square" lIns="0" tIns="0" rIns="0" bIns="0" rtlCol="0">
              <a:sp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i="1" dirty="0"/>
                <a:t>Use this layout for bright images from the Image Gallery. </a:t>
              </a:r>
              <a:endParaRPr lang="en-US" sz="1200" i="1" dirty="0"/>
            </a:p>
          </p:txBody>
        </p:sp>
        <p:sp>
          <p:nvSpPr>
            <p:cNvPr id="22" name="TextBox 22">
              <a:extLst>
                <a:ext uri="{FF2B5EF4-FFF2-40B4-BE49-F238E27FC236}">
                  <a16:creationId xmlns:a16="http://schemas.microsoft.com/office/drawing/2014/main" id="{D64FF89C-A086-4243-BEBE-C1CC0FFB1E98}"/>
                </a:ext>
              </a:extLst>
            </p:cNvPr>
            <p:cNvSpPr txBox="1">
              <a:spLocks/>
            </p:cNvSpPr>
            <p:nvPr/>
          </p:nvSpPr>
          <p:spPr>
            <a:xfrm>
              <a:off x="-1320799" y="4399014"/>
              <a:ext cx="1092200" cy="969496"/>
            </a:xfrm>
            <a:prstGeom prst="rect">
              <a:avLst/>
            </a:prstGeom>
          </p:spPr>
          <p:txBody>
            <a:bodyPr vert="horz" wrap="square" lIns="0" tIns="0" rIns="0" bIns="0" rtlCol="0">
              <a:spAutoFit/>
            </a:bodyPr>
            <a:lstStyle>
              <a:lvl1pPr marL="179388" indent="-179388"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1pPr>
              <a:lvl2pPr marL="36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2pPr>
              <a:lvl3pPr marL="54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3pPr>
              <a:lvl4pPr marL="720000" indent="-180000"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4pPr>
              <a:lvl5pPr marL="900000" indent="-180975" algn="l" defTabSz="914400" rtl="0" eaLnBrk="1" latinLnBrk="0" hangingPunct="1">
                <a:lnSpc>
                  <a:spcPct val="90000"/>
                </a:lnSpc>
                <a:spcBef>
                  <a:spcPts val="600"/>
                </a:spcBef>
                <a:buFont typeface="Arial" pitchFamily="34" charset="0"/>
                <a:buChar char="»"/>
                <a:defRPr sz="1600" kern="1200" spc="-3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i="1" dirty="0"/>
                <a:t>Use one of the three 3D ripple pictures (see Inspirational Slides section) or choose an image from the Image Gallery. </a:t>
              </a:r>
              <a:endParaRPr lang="en-US" sz="1200" i="1" dirty="0"/>
            </a:p>
          </p:txBody>
        </p:sp>
        <p:pic>
          <p:nvPicPr>
            <p:cNvPr id="26" name="Picture 25">
              <a:extLst>
                <a:ext uri="{FF2B5EF4-FFF2-40B4-BE49-F238E27FC236}">
                  <a16:creationId xmlns:a16="http://schemas.microsoft.com/office/drawing/2014/main" id="{C7464F85-3B3C-497D-8909-A9CC307760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340" y="2194995"/>
              <a:ext cx="853514" cy="2204019"/>
            </a:xfrm>
            <a:prstGeom prst="rect">
              <a:avLst/>
            </a:prstGeom>
          </p:spPr>
        </p:pic>
        <p:pic>
          <p:nvPicPr>
            <p:cNvPr id="16" name="Picture 15">
              <a:extLst>
                <a:ext uri="{FF2B5EF4-FFF2-40B4-BE49-F238E27FC236}">
                  <a16:creationId xmlns:a16="http://schemas.microsoft.com/office/drawing/2014/main" id="{1086EED2-FF9E-40F6-AD7B-7B59F30D900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b="-8793"/>
            <a:stretch/>
          </p:blipFill>
          <p:spPr>
            <a:xfrm>
              <a:off x="-1325340" y="5715000"/>
              <a:ext cx="853514" cy="598539"/>
            </a:xfrm>
            <a:prstGeom prst="rect">
              <a:avLst/>
            </a:prstGeom>
          </p:spPr>
        </p:pic>
      </p:grpSp>
    </p:spTree>
    <p:extLst>
      <p:ext uri="{BB962C8B-B14F-4D97-AF65-F5344CB8AC3E}">
        <p14:creationId xmlns:p14="http://schemas.microsoft.com/office/powerpoint/2010/main" val="400894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close-up of a pair of hands&#10;&#10;Description automatically generated">
            <a:extLst>
              <a:ext uri="{FF2B5EF4-FFF2-40B4-BE49-F238E27FC236}">
                <a16:creationId xmlns:a16="http://schemas.microsoft.com/office/drawing/2014/main" id="{2805FFC4-E078-10DD-C522-6A2D3DC63038}"/>
              </a:ext>
            </a:extLst>
          </p:cNvPr>
          <p:cNvPicPr>
            <a:picLocks noGrp="1" noChangeAspect="1"/>
          </p:cNvPicPr>
          <p:nvPr>
            <p:ph type="pic" sz="quarter" idx="18"/>
          </p:nvPr>
        </p:nvPicPr>
        <p:blipFill rotWithShape="1">
          <a:blip r:embed="rId2"/>
          <a:srcRect l="18272" r="30548" b="1"/>
          <a:stretch/>
        </p:blipFill>
        <p:spPr>
          <a:xfrm>
            <a:off x="-1588" y="10"/>
            <a:ext cx="4065588" cy="6857990"/>
          </a:xfrm>
          <a:noFill/>
        </p:spPr>
      </p:pic>
      <p:sp>
        <p:nvSpPr>
          <p:cNvPr id="5" name="Content Placeholder 4">
            <a:extLst>
              <a:ext uri="{FF2B5EF4-FFF2-40B4-BE49-F238E27FC236}">
                <a16:creationId xmlns:a16="http://schemas.microsoft.com/office/drawing/2014/main" id="{38B5F8FB-6C84-15B9-EF47-EE4B68F30B84}"/>
              </a:ext>
            </a:extLst>
          </p:cNvPr>
          <p:cNvSpPr>
            <a:spLocks noGrp="1"/>
          </p:cNvSpPr>
          <p:nvPr>
            <p:ph sz="quarter" idx="13"/>
          </p:nvPr>
        </p:nvSpPr>
        <p:spPr>
          <a:xfrm>
            <a:off x="4475162" y="1219200"/>
            <a:ext cx="7273925" cy="4910138"/>
          </a:xfrm>
        </p:spPr>
        <p:txBody>
          <a:bodyPr>
            <a:normAutofit/>
          </a:bodyPr>
          <a:lstStyle/>
          <a:p>
            <a:pPr marL="0" indent="0">
              <a:buNone/>
            </a:pPr>
            <a:endParaRPr lang="en-GB" dirty="0"/>
          </a:p>
          <a:p>
            <a:r>
              <a:rPr lang="en-GB" dirty="0"/>
              <a:t>These three samples are identical, except for one ingredient: LIPEX® </a:t>
            </a:r>
            <a:r>
              <a:rPr lang="en-GB" dirty="0" err="1"/>
              <a:t>SheaLuxe</a:t>
            </a:r>
            <a:r>
              <a:rPr lang="en-GB" dirty="0"/>
              <a:t> TR</a:t>
            </a:r>
            <a:r>
              <a:rPr lang="en-GB" sz="1800" spc="-30" baseline="30000" dirty="0">
                <a:effectLst/>
                <a:latin typeface="Work Sans Light" pitchFamily="2" charset="0"/>
                <a:ea typeface="Work Sans Light" pitchFamily="2" charset="0"/>
                <a:cs typeface="Times New Roman" panose="02020603050405020304" pitchFamily="18" charset="0"/>
              </a:rPr>
              <a:t>TM</a:t>
            </a:r>
            <a:r>
              <a:rPr lang="en-GB" dirty="0"/>
              <a:t> or dimethicone. LIPEX® </a:t>
            </a:r>
            <a:r>
              <a:rPr lang="en-GB" dirty="0" err="1"/>
              <a:t>SheaLuxe</a:t>
            </a:r>
            <a:r>
              <a:rPr lang="en-GB" dirty="0"/>
              <a:t> TR</a:t>
            </a:r>
            <a:r>
              <a:rPr lang="en-GB" sz="1800" spc="-30" baseline="30000" dirty="0">
                <a:effectLst/>
                <a:latin typeface="Work Sans Light" pitchFamily="2" charset="0"/>
                <a:ea typeface="Work Sans Light" pitchFamily="2" charset="0"/>
                <a:cs typeface="Times New Roman" panose="02020603050405020304" pitchFamily="18" charset="0"/>
              </a:rPr>
              <a:t>TM</a:t>
            </a:r>
            <a:r>
              <a:rPr lang="en-GB" dirty="0"/>
              <a:t> is AAK’s </a:t>
            </a:r>
            <a:r>
              <a:rPr lang="en-US" dirty="0"/>
              <a:t>climate- compensated, fully traceable shea-derived emollient ester.</a:t>
            </a:r>
          </a:p>
          <a:p>
            <a:endParaRPr lang="en-US" dirty="0"/>
          </a:p>
          <a:p>
            <a:r>
              <a:rPr lang="en-US" dirty="0"/>
              <a:t>Apply a similar amount of each the samples in the inside of your arm and rub until you feel the sample has absorbed. Are you able to tell which is the different sample?</a:t>
            </a:r>
          </a:p>
          <a:p>
            <a:endParaRPr lang="en-US" dirty="0"/>
          </a:p>
          <a:p>
            <a:r>
              <a:rPr lang="en-US" dirty="0"/>
              <a:t>When you are ready to give an answer – click the below link. Only 1 out of 2 of the respondents so far get it right!</a:t>
            </a:r>
          </a:p>
          <a:p>
            <a:endParaRPr lang="en-US" dirty="0"/>
          </a:p>
          <a:p>
            <a:pPr marL="0" indent="0">
              <a:buNone/>
            </a:pPr>
            <a:r>
              <a:rPr lang="en-US" dirty="0"/>
              <a:t> Link to form: </a:t>
            </a:r>
            <a:r>
              <a:rPr lang="en-US" dirty="0">
                <a:hlinkClick r:id="rId3"/>
              </a:rPr>
              <a:t>Can you guess which one is the different sample? (office.com)</a:t>
            </a: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sv-SE" dirty="0"/>
          </a:p>
        </p:txBody>
      </p:sp>
      <p:sp>
        <p:nvSpPr>
          <p:cNvPr id="24" name="Title 3">
            <a:extLst>
              <a:ext uri="{FF2B5EF4-FFF2-40B4-BE49-F238E27FC236}">
                <a16:creationId xmlns:a16="http://schemas.microsoft.com/office/drawing/2014/main" id="{B1419188-5D8E-BA2E-6D1F-5A8F9A9FF054}"/>
              </a:ext>
            </a:extLst>
          </p:cNvPr>
          <p:cNvSpPr>
            <a:spLocks noGrp="1"/>
          </p:cNvSpPr>
          <p:nvPr>
            <p:ph type="title"/>
          </p:nvPr>
        </p:nvSpPr>
        <p:spPr>
          <a:xfrm>
            <a:off x="4475162" y="216693"/>
            <a:ext cx="7459662" cy="775597"/>
          </a:xfrm>
        </p:spPr>
        <p:txBody>
          <a:bodyPr/>
          <a:lstStyle/>
          <a:p>
            <a:r>
              <a:rPr lang="en-US" dirty="0"/>
              <a:t>Can you guess which is the different sample?</a:t>
            </a:r>
          </a:p>
        </p:txBody>
      </p:sp>
      <p:sp>
        <p:nvSpPr>
          <p:cNvPr id="3" name="Date Placeholder 2">
            <a:extLst>
              <a:ext uri="{FF2B5EF4-FFF2-40B4-BE49-F238E27FC236}">
                <a16:creationId xmlns:a16="http://schemas.microsoft.com/office/drawing/2014/main" id="{E411C9D1-4085-3B95-1E09-774E32FBC535}"/>
              </a:ext>
            </a:extLst>
          </p:cNvPr>
          <p:cNvSpPr>
            <a:spLocks noGrp="1"/>
          </p:cNvSpPr>
          <p:nvPr>
            <p:ph type="dt" sz="half" idx="15"/>
          </p:nvPr>
        </p:nvSpPr>
        <p:spPr>
          <a:xfrm>
            <a:off x="10403435" y="6456641"/>
            <a:ext cx="766236" cy="184666"/>
          </a:xfrm>
        </p:spPr>
        <p:txBody>
          <a:bodyPr wrap="none" anchor="ctr">
            <a:normAutofit/>
          </a:bodyPr>
          <a:lstStyle/>
          <a:p>
            <a:pPr>
              <a:spcAft>
                <a:spcPts val="600"/>
              </a:spcAft>
            </a:pPr>
            <a:fld id="{8AD7E44A-589C-465E-9B75-395DECAA6025}" type="datetime1">
              <a:rPr lang="en-GB" smtClean="0"/>
              <a:pPr>
                <a:spcAft>
                  <a:spcPts val="600"/>
                </a:spcAft>
              </a:pPr>
              <a:t>21/11/2024</a:t>
            </a:fld>
            <a:endParaRPr lang="en-US"/>
          </a:p>
        </p:txBody>
      </p:sp>
      <p:sp>
        <p:nvSpPr>
          <p:cNvPr id="26" name="Footer Placeholder 5">
            <a:extLst>
              <a:ext uri="{FF2B5EF4-FFF2-40B4-BE49-F238E27FC236}">
                <a16:creationId xmlns:a16="http://schemas.microsoft.com/office/drawing/2014/main" id="{E766D5C7-6945-1FDA-6355-69FDF54AA531}"/>
              </a:ext>
            </a:extLst>
          </p:cNvPr>
          <p:cNvSpPr>
            <a:spLocks noGrp="1"/>
          </p:cNvSpPr>
          <p:nvPr>
            <p:ph type="ftr" sz="quarter" idx="16"/>
          </p:nvPr>
        </p:nvSpPr>
        <p:spPr>
          <a:xfrm>
            <a:off x="5011087" y="6456641"/>
            <a:ext cx="2169825" cy="184666"/>
          </a:xfrm>
        </p:spPr>
        <p:txBody>
          <a:bodyPr/>
          <a:lstStyle/>
          <a:p>
            <a:pPr>
              <a:spcAft>
                <a:spcPts val="600"/>
              </a:spcAft>
            </a:pPr>
            <a:r>
              <a:rPr lang="en-US"/>
              <a:t>The Co-Development Company</a:t>
            </a:r>
          </a:p>
        </p:txBody>
      </p:sp>
      <p:sp>
        <p:nvSpPr>
          <p:cNvPr id="4" name="Slide Number Placeholder 3">
            <a:extLst>
              <a:ext uri="{FF2B5EF4-FFF2-40B4-BE49-F238E27FC236}">
                <a16:creationId xmlns:a16="http://schemas.microsoft.com/office/drawing/2014/main" id="{FC6CBE21-D5C2-2197-6B9F-39971F0B0F76}"/>
              </a:ext>
            </a:extLst>
          </p:cNvPr>
          <p:cNvSpPr>
            <a:spLocks noGrp="1"/>
          </p:cNvSpPr>
          <p:nvPr>
            <p:ph type="sldNum" sz="quarter" idx="17"/>
          </p:nvPr>
        </p:nvSpPr>
        <p:spPr>
          <a:xfrm>
            <a:off x="11376660" y="6456641"/>
            <a:ext cx="372428" cy="184666"/>
          </a:xfrm>
        </p:spPr>
        <p:txBody>
          <a:bodyPr wrap="square" anchor="ctr">
            <a:normAutofit/>
          </a:bodyPr>
          <a:lstStyle/>
          <a:p>
            <a:pPr>
              <a:spcAft>
                <a:spcPts val="600"/>
              </a:spcAft>
            </a:pPr>
            <a:fld id="{4803DD7B-12C8-43B8-9F45-989336E79744}" type="slidenum">
              <a:rPr lang="en-US" smtClean="0"/>
              <a:pPr>
                <a:spcAft>
                  <a:spcPts val="600"/>
                </a:spcAft>
              </a:pPr>
              <a:t>2</a:t>
            </a:fld>
            <a:endParaRPr lang="en-US"/>
          </a:p>
        </p:txBody>
      </p:sp>
    </p:spTree>
    <p:extLst>
      <p:ext uri="{BB962C8B-B14F-4D97-AF65-F5344CB8AC3E}">
        <p14:creationId xmlns:p14="http://schemas.microsoft.com/office/powerpoint/2010/main" val="291177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BCF86B7-B8E0-B7E7-6443-35E771DBB0C9}"/>
              </a:ext>
            </a:extLst>
          </p:cNvPr>
          <p:cNvSpPr>
            <a:spLocks noGrp="1"/>
          </p:cNvSpPr>
          <p:nvPr>
            <p:ph type="pic" sz="quarter" idx="13"/>
          </p:nvPr>
        </p:nvSpPr>
        <p:spPr/>
        <p:txBody>
          <a:bodyPr/>
          <a:lstStyle/>
          <a:p>
            <a:endParaRPr lang="sv-SE"/>
          </a:p>
        </p:txBody>
      </p:sp>
      <p:sp>
        <p:nvSpPr>
          <p:cNvPr id="3" name="Title 2">
            <a:extLst>
              <a:ext uri="{FF2B5EF4-FFF2-40B4-BE49-F238E27FC236}">
                <a16:creationId xmlns:a16="http://schemas.microsoft.com/office/drawing/2014/main" id="{1D6579EB-0EFD-E1FF-6FA1-6F8050743ECC}"/>
              </a:ext>
            </a:extLst>
          </p:cNvPr>
          <p:cNvSpPr>
            <a:spLocks noGrp="1"/>
          </p:cNvSpPr>
          <p:nvPr>
            <p:ph type="title"/>
          </p:nvPr>
        </p:nvSpPr>
        <p:spPr/>
        <p:txBody>
          <a:bodyPr/>
          <a:lstStyle/>
          <a:p>
            <a:r>
              <a:rPr lang="sv-SE" dirty="0" err="1"/>
              <a:t>Background</a:t>
            </a:r>
            <a:endParaRPr lang="sv-SE" dirty="0"/>
          </a:p>
        </p:txBody>
      </p:sp>
      <p:sp>
        <p:nvSpPr>
          <p:cNvPr id="4" name="Text Placeholder 3">
            <a:extLst>
              <a:ext uri="{FF2B5EF4-FFF2-40B4-BE49-F238E27FC236}">
                <a16:creationId xmlns:a16="http://schemas.microsoft.com/office/drawing/2014/main" id="{7B349BC0-4F5A-D9AB-5171-942E5C056836}"/>
              </a:ext>
            </a:extLst>
          </p:cNvPr>
          <p:cNvSpPr>
            <a:spLocks noGrp="1"/>
          </p:cNvSpPr>
          <p:nvPr>
            <p:ph type="body" idx="1"/>
          </p:nvPr>
        </p:nvSpPr>
        <p:spPr/>
        <p:txBody>
          <a:bodyPr/>
          <a:lstStyle/>
          <a:p>
            <a:endParaRPr lang="sv-SE"/>
          </a:p>
        </p:txBody>
      </p:sp>
      <p:sp>
        <p:nvSpPr>
          <p:cNvPr id="5" name="Date Placeholder 4">
            <a:extLst>
              <a:ext uri="{FF2B5EF4-FFF2-40B4-BE49-F238E27FC236}">
                <a16:creationId xmlns:a16="http://schemas.microsoft.com/office/drawing/2014/main" id="{CA3676E7-F96B-750E-C8BE-5D7E07D8D35A}"/>
              </a:ext>
            </a:extLst>
          </p:cNvPr>
          <p:cNvSpPr>
            <a:spLocks noGrp="1"/>
          </p:cNvSpPr>
          <p:nvPr>
            <p:ph type="dt" sz="half" idx="10"/>
          </p:nvPr>
        </p:nvSpPr>
        <p:spPr/>
        <p:txBody>
          <a:bodyPr/>
          <a:lstStyle/>
          <a:p>
            <a:fld id="{C5D6FEAD-B801-4D5D-8C8D-15AE7C3CBD69}" type="datetime1">
              <a:rPr lang="en-GB" smtClean="0"/>
              <a:t>21/11/2024</a:t>
            </a:fld>
            <a:endParaRPr lang="en-US" dirty="0"/>
          </a:p>
        </p:txBody>
      </p:sp>
      <p:sp>
        <p:nvSpPr>
          <p:cNvPr id="6" name="Footer Placeholder 5">
            <a:extLst>
              <a:ext uri="{FF2B5EF4-FFF2-40B4-BE49-F238E27FC236}">
                <a16:creationId xmlns:a16="http://schemas.microsoft.com/office/drawing/2014/main" id="{0D8DFDF2-DB0E-B222-6494-92C297A9BDA0}"/>
              </a:ext>
            </a:extLst>
          </p:cNvPr>
          <p:cNvSpPr>
            <a:spLocks noGrp="1"/>
          </p:cNvSpPr>
          <p:nvPr>
            <p:ph type="ftr" sz="quarter" idx="11"/>
          </p:nvPr>
        </p:nvSpPr>
        <p:spPr/>
        <p:txBody>
          <a:bodyPr/>
          <a:lstStyle/>
          <a:p>
            <a:r>
              <a:rPr lang="en-US"/>
              <a:t>The Co-Development Company</a:t>
            </a:r>
            <a:endParaRPr lang="en-US" dirty="0"/>
          </a:p>
        </p:txBody>
      </p:sp>
      <p:sp>
        <p:nvSpPr>
          <p:cNvPr id="7" name="Slide Number Placeholder 6">
            <a:extLst>
              <a:ext uri="{FF2B5EF4-FFF2-40B4-BE49-F238E27FC236}">
                <a16:creationId xmlns:a16="http://schemas.microsoft.com/office/drawing/2014/main" id="{C2D390E7-5E28-9914-F9F7-2A286834B76A}"/>
              </a:ext>
            </a:extLst>
          </p:cNvPr>
          <p:cNvSpPr>
            <a:spLocks noGrp="1"/>
          </p:cNvSpPr>
          <p:nvPr>
            <p:ph type="sldNum" sz="quarter" idx="12"/>
          </p:nvPr>
        </p:nvSpPr>
        <p:spPr/>
        <p:txBody>
          <a:bodyPr/>
          <a:lstStyle/>
          <a:p>
            <a:fld id="{4803DD7B-12C8-43B8-9F45-989336E79744}" type="slidenum">
              <a:rPr lang="en-US" smtClean="0"/>
              <a:pPr/>
              <a:t>3</a:t>
            </a:fld>
            <a:endParaRPr lang="en-US" dirty="0"/>
          </a:p>
        </p:txBody>
      </p:sp>
      <p:sp>
        <p:nvSpPr>
          <p:cNvPr id="8" name="Text Placeholder 7">
            <a:extLst>
              <a:ext uri="{FF2B5EF4-FFF2-40B4-BE49-F238E27FC236}">
                <a16:creationId xmlns:a16="http://schemas.microsoft.com/office/drawing/2014/main" id="{2985044A-B29E-107D-75AE-2A0B9CDE47EC}"/>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76459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EAA981-2545-A0A3-3D71-F3D59C17CE9C}"/>
              </a:ext>
            </a:extLst>
          </p:cNvPr>
          <p:cNvSpPr>
            <a:spLocks noGrp="1"/>
          </p:cNvSpPr>
          <p:nvPr>
            <p:ph type="ftr" sz="quarter" idx="11"/>
          </p:nvPr>
        </p:nvSpPr>
        <p:spPr/>
        <p:txBody>
          <a:bodyPr/>
          <a:lstStyle/>
          <a:p>
            <a:r>
              <a:rPr lang="en-US" noProof="0" dirty="0"/>
              <a:t>The Co-Development Company</a:t>
            </a:r>
          </a:p>
        </p:txBody>
      </p:sp>
      <p:sp>
        <p:nvSpPr>
          <p:cNvPr id="3" name="Content Placeholder 2">
            <a:extLst>
              <a:ext uri="{FF2B5EF4-FFF2-40B4-BE49-F238E27FC236}">
                <a16:creationId xmlns:a16="http://schemas.microsoft.com/office/drawing/2014/main" id="{306DB7A8-162C-3C9D-7656-C99949DD661E}"/>
              </a:ext>
            </a:extLst>
          </p:cNvPr>
          <p:cNvSpPr>
            <a:spLocks noGrp="1"/>
          </p:cNvSpPr>
          <p:nvPr>
            <p:ph sz="quarter" idx="13"/>
          </p:nvPr>
        </p:nvSpPr>
        <p:spPr>
          <a:xfrm>
            <a:off x="442913" y="1256735"/>
            <a:ext cx="10834687" cy="4910138"/>
          </a:xfrm>
        </p:spPr>
        <p:txBody>
          <a:bodyPr/>
          <a:lstStyle/>
          <a:p>
            <a:r>
              <a:rPr lang="en-GB" b="1" dirty="0"/>
              <a:t>What does it contain?</a:t>
            </a:r>
          </a:p>
          <a:p>
            <a:pPr lvl="1">
              <a:lnSpc>
                <a:spcPct val="100000"/>
              </a:lnSpc>
              <a:spcBef>
                <a:spcPts val="0"/>
              </a:spcBef>
            </a:pPr>
            <a:r>
              <a:rPr lang="en-GB" sz="1400" dirty="0"/>
              <a:t>Three different formulation samples, labelled as 402, 619, 835 (more samples available through CI)</a:t>
            </a:r>
          </a:p>
          <a:p>
            <a:pPr lvl="1">
              <a:lnSpc>
                <a:spcPct val="100000"/>
              </a:lnSpc>
              <a:spcBef>
                <a:spcPts val="0"/>
              </a:spcBef>
            </a:pPr>
            <a:r>
              <a:rPr lang="en-GB" sz="1400" dirty="0"/>
              <a:t>The three samples are identical, except for the fact that 2 of them contain LIPEX </a:t>
            </a:r>
            <a:r>
              <a:rPr lang="en-GB" sz="1400" dirty="0" err="1"/>
              <a:t>SheaLuxe</a:t>
            </a:r>
            <a:r>
              <a:rPr lang="en-GB" sz="1400" dirty="0"/>
              <a:t> TR and 1 contains dimethicone 5.</a:t>
            </a:r>
          </a:p>
          <a:p>
            <a:pPr lvl="1">
              <a:lnSpc>
                <a:spcPct val="100000"/>
              </a:lnSpc>
              <a:spcBef>
                <a:spcPts val="0"/>
              </a:spcBef>
            </a:pPr>
            <a:r>
              <a:rPr lang="en-GB" sz="1400" dirty="0"/>
              <a:t>LIPEX </a:t>
            </a:r>
            <a:r>
              <a:rPr lang="en-GB" sz="1400" dirty="0" err="1"/>
              <a:t>SheaLuxe</a:t>
            </a:r>
            <a:r>
              <a:rPr lang="en-GB" sz="1400" dirty="0"/>
              <a:t> TR / dimethicone are used at 15%, and the formulation is an oil in water emulsion</a:t>
            </a:r>
          </a:p>
          <a:p>
            <a:pPr lvl="1"/>
            <a:endParaRPr lang="en-GB" dirty="0"/>
          </a:p>
          <a:p>
            <a:pPr marL="179388" lvl="1" indent="-179388">
              <a:buFont typeface="Arial" pitchFamily="34" charset="0"/>
              <a:buChar char="•"/>
            </a:pPr>
            <a:r>
              <a:rPr lang="en-GB" b="1" dirty="0"/>
              <a:t>What is intended for?</a:t>
            </a:r>
          </a:p>
          <a:p>
            <a:pPr lvl="1">
              <a:lnSpc>
                <a:spcPct val="100000"/>
              </a:lnSpc>
              <a:spcBef>
                <a:spcPts val="0"/>
              </a:spcBef>
            </a:pPr>
            <a:r>
              <a:rPr lang="en-GB" sz="1400" dirty="0"/>
              <a:t>Goal: </a:t>
            </a:r>
          </a:p>
          <a:p>
            <a:pPr lvl="2">
              <a:lnSpc>
                <a:spcPct val="100000"/>
              </a:lnSpc>
              <a:spcBef>
                <a:spcPts val="0"/>
              </a:spcBef>
            </a:pPr>
            <a:r>
              <a:rPr lang="en-GB" sz="1400" dirty="0"/>
              <a:t>Engage / break the ice with customers by appealing to their competitive side.</a:t>
            </a:r>
          </a:p>
          <a:p>
            <a:pPr lvl="2">
              <a:lnSpc>
                <a:spcPct val="100000"/>
              </a:lnSpc>
              <a:spcBef>
                <a:spcPts val="0"/>
              </a:spcBef>
            </a:pPr>
            <a:r>
              <a:rPr lang="en-GB" sz="1400" dirty="0"/>
              <a:t>Demonstrate how with LIPEX </a:t>
            </a:r>
            <a:r>
              <a:rPr lang="en-GB" sz="1400" dirty="0" err="1"/>
              <a:t>SheaLuxe</a:t>
            </a:r>
            <a:r>
              <a:rPr lang="en-GB" sz="1400" dirty="0"/>
              <a:t> TR you can obtain formulations with light </a:t>
            </a:r>
            <a:r>
              <a:rPr lang="en-GB" sz="1400" dirty="0" err="1"/>
              <a:t>sensorials</a:t>
            </a:r>
            <a:r>
              <a:rPr lang="en-GB" sz="1400" dirty="0"/>
              <a:t>, similar to those of low viscosity </a:t>
            </a:r>
            <a:r>
              <a:rPr lang="en-GB" sz="1400" dirty="0" err="1"/>
              <a:t>dimethicones</a:t>
            </a:r>
            <a:r>
              <a:rPr lang="en-GB" sz="1400" dirty="0"/>
              <a:t>. </a:t>
            </a:r>
          </a:p>
          <a:p>
            <a:pPr lvl="1">
              <a:lnSpc>
                <a:spcPct val="100000"/>
              </a:lnSpc>
              <a:spcBef>
                <a:spcPts val="0"/>
              </a:spcBef>
            </a:pPr>
            <a:r>
              <a:rPr lang="en-GB" sz="1400" dirty="0"/>
              <a:t>When to use:</a:t>
            </a:r>
          </a:p>
          <a:p>
            <a:pPr lvl="2">
              <a:lnSpc>
                <a:spcPct val="100000"/>
              </a:lnSpc>
              <a:spcBef>
                <a:spcPts val="0"/>
              </a:spcBef>
            </a:pPr>
            <a:r>
              <a:rPr lang="en-GB" sz="1400" dirty="0"/>
              <a:t>In customer meetings when introducing the product. </a:t>
            </a:r>
          </a:p>
          <a:p>
            <a:pPr lvl="2">
              <a:lnSpc>
                <a:spcPct val="100000"/>
              </a:lnSpc>
              <a:spcBef>
                <a:spcPts val="0"/>
              </a:spcBef>
            </a:pPr>
            <a:r>
              <a:rPr lang="en-GB" sz="1400" dirty="0"/>
              <a:t>In customer seminars or tradeshows as an activity to create engagement</a:t>
            </a:r>
          </a:p>
          <a:p>
            <a:pPr lvl="2">
              <a:lnSpc>
                <a:spcPct val="100000"/>
              </a:lnSpc>
              <a:spcBef>
                <a:spcPts val="0"/>
              </a:spcBef>
            </a:pPr>
            <a:endParaRPr lang="en-GB" sz="1400" dirty="0"/>
          </a:p>
          <a:p>
            <a:pPr marL="179388" lvl="1" indent="-179388">
              <a:buFont typeface="Arial" pitchFamily="34" charset="0"/>
              <a:buChar char="•"/>
            </a:pPr>
            <a:r>
              <a:rPr lang="en-GB" b="1" dirty="0"/>
              <a:t>How to use it</a:t>
            </a:r>
          </a:p>
          <a:p>
            <a:pPr lvl="1">
              <a:lnSpc>
                <a:spcPct val="100000"/>
              </a:lnSpc>
              <a:spcBef>
                <a:spcPts val="0"/>
              </a:spcBef>
            </a:pPr>
            <a:r>
              <a:rPr lang="en-GB" sz="1400" dirty="0"/>
              <a:t>Use the customer slide to introduce the test.</a:t>
            </a:r>
          </a:p>
          <a:p>
            <a:pPr lvl="1">
              <a:lnSpc>
                <a:spcPct val="100000"/>
              </a:lnSpc>
              <a:spcBef>
                <a:spcPts val="0"/>
              </a:spcBef>
            </a:pPr>
            <a:r>
              <a:rPr lang="en-GB" sz="1400" dirty="0"/>
              <a:t>Once the customers is ready to answer click the link to the form. </a:t>
            </a:r>
          </a:p>
          <a:p>
            <a:pPr lvl="2">
              <a:lnSpc>
                <a:spcPct val="100000"/>
              </a:lnSpc>
              <a:spcBef>
                <a:spcPts val="0"/>
              </a:spcBef>
            </a:pPr>
            <a:endParaRPr lang="en-GB" sz="1400" dirty="0"/>
          </a:p>
        </p:txBody>
      </p:sp>
      <p:sp>
        <p:nvSpPr>
          <p:cNvPr id="4" name="Title 3">
            <a:extLst>
              <a:ext uri="{FF2B5EF4-FFF2-40B4-BE49-F238E27FC236}">
                <a16:creationId xmlns:a16="http://schemas.microsoft.com/office/drawing/2014/main" id="{E7614E31-F368-5863-6934-B5E2688DDF9C}"/>
              </a:ext>
            </a:extLst>
          </p:cNvPr>
          <p:cNvSpPr>
            <a:spLocks noGrp="1"/>
          </p:cNvSpPr>
          <p:nvPr>
            <p:ph type="title"/>
          </p:nvPr>
        </p:nvSpPr>
        <p:spPr>
          <a:xfrm>
            <a:off x="442913" y="221457"/>
            <a:ext cx="7273925" cy="483394"/>
          </a:xfrm>
        </p:spPr>
        <p:txBody>
          <a:bodyPr/>
          <a:lstStyle/>
          <a:p>
            <a:r>
              <a:rPr lang="sv-SE" dirty="0" err="1"/>
              <a:t>Background</a:t>
            </a:r>
            <a:endParaRPr lang="sv-SE" dirty="0"/>
          </a:p>
        </p:txBody>
      </p:sp>
      <p:sp>
        <p:nvSpPr>
          <p:cNvPr id="6" name="Date Placeholder 5">
            <a:extLst>
              <a:ext uri="{FF2B5EF4-FFF2-40B4-BE49-F238E27FC236}">
                <a16:creationId xmlns:a16="http://schemas.microsoft.com/office/drawing/2014/main" id="{F1D46A6A-22E7-E917-6571-D1482AD1FE81}"/>
              </a:ext>
            </a:extLst>
          </p:cNvPr>
          <p:cNvSpPr>
            <a:spLocks noGrp="1"/>
          </p:cNvSpPr>
          <p:nvPr>
            <p:ph type="dt" sz="half" idx="10"/>
          </p:nvPr>
        </p:nvSpPr>
        <p:spPr/>
        <p:txBody>
          <a:bodyPr/>
          <a:lstStyle/>
          <a:p>
            <a:fld id="{C78DEDC2-ACA1-4EAB-A480-F69E7E2BB7C8}" type="datetime1">
              <a:rPr lang="en-GB" smtClean="0"/>
              <a:t>21/11/2024</a:t>
            </a:fld>
            <a:endParaRPr lang="en-US" dirty="0"/>
          </a:p>
        </p:txBody>
      </p:sp>
      <p:sp>
        <p:nvSpPr>
          <p:cNvPr id="7" name="Slide Number Placeholder 6">
            <a:extLst>
              <a:ext uri="{FF2B5EF4-FFF2-40B4-BE49-F238E27FC236}">
                <a16:creationId xmlns:a16="http://schemas.microsoft.com/office/drawing/2014/main" id="{47E4E987-B809-AD81-ADAD-74DBD0321C21}"/>
              </a:ext>
            </a:extLst>
          </p:cNvPr>
          <p:cNvSpPr>
            <a:spLocks noGrp="1"/>
          </p:cNvSpPr>
          <p:nvPr>
            <p:ph type="sldNum" sz="quarter" idx="12"/>
          </p:nvPr>
        </p:nvSpPr>
        <p:spPr/>
        <p:txBody>
          <a:bodyPr/>
          <a:lstStyle/>
          <a:p>
            <a:fld id="{4803DD7B-12C8-43B8-9F45-989336E79744}" type="slidenum">
              <a:rPr lang="en-US" smtClean="0"/>
              <a:pPr/>
              <a:t>4</a:t>
            </a:fld>
            <a:endParaRPr lang="en-US" dirty="0"/>
          </a:p>
        </p:txBody>
      </p:sp>
    </p:spTree>
    <p:extLst>
      <p:ext uri="{BB962C8B-B14F-4D97-AF65-F5344CB8AC3E}">
        <p14:creationId xmlns:p14="http://schemas.microsoft.com/office/powerpoint/2010/main" val="1789940060"/>
      </p:ext>
    </p:extLst>
  </p:cSld>
  <p:clrMapOvr>
    <a:masterClrMapping/>
  </p:clrMapOvr>
</p:sld>
</file>

<file path=ppt/theme/theme1.xml><?xml version="1.0" encoding="utf-8"?>
<a:theme xmlns:a="http://schemas.openxmlformats.org/drawingml/2006/main" name="AAK 16:9">
  <a:themeElements>
    <a:clrScheme name="210208_AAK 16-9_Colors">
      <a:dk1>
        <a:srgbClr val="000000"/>
      </a:dk1>
      <a:lt1>
        <a:sysClr val="window" lastClr="FFFFFF"/>
      </a:lt1>
      <a:dk2>
        <a:srgbClr val="00264E"/>
      </a:dk2>
      <a:lt2>
        <a:srgbClr val="BFC9D3"/>
      </a:lt2>
      <a:accent1>
        <a:srgbClr val="2067CA"/>
      </a:accent1>
      <a:accent2>
        <a:srgbClr val="4A7B10"/>
      </a:accent2>
      <a:accent3>
        <a:srgbClr val="B1D33B"/>
      </a:accent3>
      <a:accent4>
        <a:srgbClr val="FFD84E"/>
      </a:accent4>
      <a:accent5>
        <a:srgbClr val="FF8300"/>
      </a:accent5>
      <a:accent6>
        <a:srgbClr val="8A411C"/>
      </a:accent6>
      <a:hlink>
        <a:srgbClr val="2067CA"/>
      </a:hlink>
      <a:folHlink>
        <a:srgbClr val="00264E"/>
      </a:folHlink>
    </a:clrScheme>
    <a:fontScheme name="210208_AAK 16-9_Fonts">
      <a:majorFont>
        <a:latin typeface="Work Sans Light"/>
        <a:ea typeface=""/>
        <a:cs typeface=""/>
      </a:majorFont>
      <a:minorFont>
        <a:latin typeface="Work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cap="flat">
          <a:noFill/>
          <a:prstDash val="solid"/>
          <a:miter/>
        </a:ln>
      </a:spPr>
      <a:bodyPr lIns="72000" tIns="72000" rIns="72000" bIns="72000" rtlCol="0" anchor="ctr"/>
      <a:lstStyle>
        <a:defPPr algn="l">
          <a:defRPr sz="1600" spc="-30">
            <a:solidFill>
              <a:schemeClr val="bg1"/>
            </a:solidFill>
          </a:defRPr>
        </a:defPPr>
      </a:lstStyle>
    </a:spDef>
    <a:lnDef>
      <a:spPr>
        <a:ln>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lgn="l">
          <a:buClr>
            <a:schemeClr val="tx2"/>
          </a:buClr>
          <a:defRPr sz="1600" spc="-30" smtClean="0">
            <a:solidFill>
              <a:schemeClr val="tx2"/>
            </a:solidFill>
          </a:defRPr>
        </a:defPPr>
      </a:lstStyle>
    </a:txDef>
  </a:objectDefaults>
  <a:extraClrSchemeLst/>
  <a:custClrLst>
    <a:custClr name="AAK Sky Blue">
      <a:srgbClr val="2067CA"/>
    </a:custClr>
    <a:custClr name="Soya Bean Green">
      <a:srgbClr val="4A7B10"/>
    </a:custClr>
    <a:custClr name="Palm Leaf Green">
      <a:srgbClr val="B1D33B"/>
    </a:custClr>
    <a:custClr name="Rapeseed Yellow">
      <a:srgbClr val="FFD84E"/>
    </a:custClr>
    <a:custClr name="Sunflower Orange">
      <a:srgbClr val="FF8300"/>
    </a:custClr>
    <a:custClr name="Palm fruit red">
      <a:srgbClr val="DC0000"/>
    </a:custClr>
    <a:custClr name="Shea Brown">
      <a:srgbClr val="8A411C"/>
    </a:custClr>
    <a:custClr name="White">
      <a:srgbClr val="FFFFFF"/>
    </a:custClr>
    <a:custClr name="Coconut Shell">
      <a:srgbClr val="422310"/>
    </a:custClr>
    <a:custClr name="Black Olive Navy">
      <a:srgbClr val="00264E"/>
    </a:custClr>
    <a:custClr name="AAK Sky Blue 75%">
      <a:srgbClr val="588DD7"/>
    </a:custClr>
    <a:custClr name="Soya Bean Green 75%">
      <a:srgbClr val="779C4C"/>
    </a:custClr>
    <a:custClr name="Palm Leaf Green 75%">
      <a:srgbClr val="C5DE6C"/>
    </a:custClr>
    <a:custClr name="Rapeseed Yellow 75%">
      <a:srgbClr val="FFE27A"/>
    </a:custClr>
    <a:custClr name="Sunflower Orange 75%">
      <a:srgbClr val="FFA240"/>
    </a:custClr>
    <a:custClr name="Palm Fruit Red 75%">
      <a:srgbClr val="E54040"/>
    </a:custClr>
    <a:custClr name="Shea Brown 75%">
      <a:srgbClr val="A77155"/>
    </a:custClr>
    <a:custClr name="White">
      <a:srgbClr val="FFFFFF"/>
    </a:custClr>
    <a:custClr name="Coconut Shell 75%">
      <a:srgbClr val="715A4C"/>
    </a:custClr>
    <a:custClr name="Black Olive Navy 75%">
      <a:srgbClr val="405C7A"/>
    </a:custClr>
    <a:custClr name="AAK Sky Blue 50%">
      <a:srgbClr val="8FB3E4"/>
    </a:custClr>
    <a:custClr name="Soya Bean Green 50%">
      <a:srgbClr val="A4BD87"/>
    </a:custClr>
    <a:custClr name="Palm Leaf Green 50%">
      <a:srgbClr val="D8E99D"/>
    </a:custClr>
    <a:custClr name="Rapeseed Yellow 50%">
      <a:srgbClr val="FFEBA6"/>
    </a:custClr>
    <a:custClr name="Sunflower Orange 50%">
      <a:srgbClr val="FFC17F"/>
    </a:custClr>
    <a:custClr name="Palm Fruit Red 50%">
      <a:srgbClr val="ED7F7F"/>
    </a:custClr>
    <a:custClr name="Shea Brown 50%">
      <a:srgbClr val="C4A08D"/>
    </a:custClr>
    <a:custClr name="White">
      <a:srgbClr val="FFFFFF"/>
    </a:custClr>
    <a:custClr name="Coconut Shell 50%">
      <a:srgbClr val="A09187"/>
    </a:custClr>
    <a:custClr name="Black Olive Navy 50%">
      <a:srgbClr val="7F92A6"/>
    </a:custClr>
    <a:custClr name="AAK Sky Blue 25%">
      <a:srgbClr val="C7D9F2"/>
    </a:custClr>
    <a:custClr name="Soya Bean Green 25%">
      <a:srgbClr val="D2DEC3"/>
    </a:custClr>
    <a:custClr name="Palm Leaf Green 25%">
      <a:srgbClr val="EBF4CE"/>
    </a:custClr>
    <a:custClr name="Rapeseed Yellow 25%">
      <a:srgbClr val="FFF5D3"/>
    </a:custClr>
    <a:custClr name="Sunflower Orange 25%">
      <a:srgbClr val="FFE0BF"/>
    </a:custClr>
    <a:custClr name="Palm Fruit Red 25%">
      <a:srgbClr val="F6BFBF"/>
    </a:custClr>
    <a:custClr name="Shea Brown 25%">
      <a:srgbClr val="E2CFC6"/>
    </a:custClr>
    <a:custClr name="White">
      <a:srgbClr val="FFFFFF"/>
    </a:custClr>
    <a:custClr name="Coconut Shell 25%">
      <a:srgbClr val="D0C8C3"/>
    </a:custClr>
    <a:custClr name="Black Olive Navy 25%">
      <a:srgbClr val="BFC9D3"/>
    </a:custClr>
  </a:custClrLst>
  <a:extLst>
    <a:ext uri="{05A4C25C-085E-4340-85A3-A5531E510DB2}">
      <thm15:themeFamily xmlns:thm15="http://schemas.microsoft.com/office/thememl/2012/main" name="211125_AAK template 16-9.potx" id="{C4F713E9-6A92-424B-9C10-F4E92084336E}" vid="{32379828-8DDE-4CD4-BD16-1637BAC42F67}"/>
    </a:ext>
  </a:extLst>
</a:theme>
</file>

<file path=ppt/theme/theme2.xml><?xml version="1.0" encoding="utf-8"?>
<a:theme xmlns:a="http://schemas.openxmlformats.org/drawingml/2006/main" name="Office Theme">
  <a:themeElements>
    <a:clrScheme name="210121_AAK">
      <a:dk1>
        <a:srgbClr val="000000"/>
      </a:dk1>
      <a:lt1>
        <a:sysClr val="window" lastClr="FFFFFF"/>
      </a:lt1>
      <a:dk2>
        <a:srgbClr val="00264E"/>
      </a:dk2>
      <a:lt2>
        <a:srgbClr val="BFBFBF"/>
      </a:lt2>
      <a:accent1>
        <a:srgbClr val="2067CA"/>
      </a:accent1>
      <a:accent2>
        <a:srgbClr val="4A7B10"/>
      </a:accent2>
      <a:accent3>
        <a:srgbClr val="B1D33B"/>
      </a:accent3>
      <a:accent4>
        <a:srgbClr val="FFD84E"/>
      </a:accent4>
      <a:accent5>
        <a:srgbClr val="FF8300"/>
      </a:accent5>
      <a:accent6>
        <a:srgbClr val="8A411C"/>
      </a:accent6>
      <a:hlink>
        <a:srgbClr val="2067CA"/>
      </a:hlink>
      <a:folHlink>
        <a:srgbClr val="00264E"/>
      </a:folHlink>
    </a:clrScheme>
    <a:fontScheme name="210111_AAK_Light">
      <a:majorFont>
        <a:latin typeface="Work Sans Light"/>
        <a:ea typeface=""/>
        <a:cs typeface=""/>
      </a:majorFont>
      <a:minorFont>
        <a:latin typeface="Work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AK Sky Blue">
      <a:srgbClr val="2067CA"/>
    </a:custClr>
    <a:custClr name="Soya Bean Green">
      <a:srgbClr val="4A7B10"/>
    </a:custClr>
    <a:custClr name="Palm Leaf Green">
      <a:srgbClr val="B1D33B"/>
    </a:custClr>
    <a:custClr name="Rapeseed Yellow">
      <a:srgbClr val="FFD84E"/>
    </a:custClr>
    <a:custClr name="Sunflower Orange">
      <a:srgbClr val="FF8300"/>
    </a:custClr>
    <a:custClr name="Palm fruit red">
      <a:srgbClr val="DC0000"/>
    </a:custClr>
    <a:custClr name="Shea Brown">
      <a:srgbClr val="8A411C"/>
    </a:custClr>
    <a:custClr name="White">
      <a:srgbClr val="FFFFFF"/>
    </a:custClr>
    <a:custClr name="Coconut Shell">
      <a:srgbClr val="422310"/>
    </a:custClr>
    <a:custClr name="Black Olive Navy">
      <a:srgbClr val="00264E"/>
    </a:custClr>
    <a:custClr name="AAK Sky Blue 75%">
      <a:srgbClr val="588DD7"/>
    </a:custClr>
    <a:custClr name="Soya Bean Green 75%">
      <a:srgbClr val="779C4C"/>
    </a:custClr>
    <a:custClr name="Palm Leaf Green 75%">
      <a:srgbClr val="C5DE6C"/>
    </a:custClr>
    <a:custClr name="Rapeseed Yellow 75%">
      <a:srgbClr val="FFE27A"/>
    </a:custClr>
    <a:custClr name="Sunflower Orange 75%">
      <a:srgbClr val="FFA240"/>
    </a:custClr>
    <a:custClr name="Palm Fruit Red 75%">
      <a:srgbClr val="E54040"/>
    </a:custClr>
    <a:custClr name="Shea Brown 75%">
      <a:srgbClr val="A77155"/>
    </a:custClr>
    <a:custClr name="White">
      <a:srgbClr val="FFFFFF"/>
    </a:custClr>
    <a:custClr name="Coconut Shell 75%">
      <a:srgbClr val="715A4C"/>
    </a:custClr>
    <a:custClr name="Black Olive Navy 75%">
      <a:srgbClr val="405C7A"/>
    </a:custClr>
    <a:custClr name="AAK Sky Blue 50%">
      <a:srgbClr val="8FB3E4"/>
    </a:custClr>
    <a:custClr name="Soya Bean Green 50%">
      <a:srgbClr val="A4BD87"/>
    </a:custClr>
    <a:custClr name="Palm Leaf Green 50%">
      <a:srgbClr val="D8E99D"/>
    </a:custClr>
    <a:custClr name="Rapeseed Yellow 50%">
      <a:srgbClr val="FFEBA6"/>
    </a:custClr>
    <a:custClr name="Sunflower Orange 50%">
      <a:srgbClr val="FFC17F"/>
    </a:custClr>
    <a:custClr name="Palm Fruit Red 50%">
      <a:srgbClr val="ED7F7F"/>
    </a:custClr>
    <a:custClr name="Shea Brown 50%">
      <a:srgbClr val="C4A08D"/>
    </a:custClr>
    <a:custClr name="White">
      <a:srgbClr val="FFFFFF"/>
    </a:custClr>
    <a:custClr name="Coconut Shell 50%">
      <a:srgbClr val="A09187"/>
    </a:custClr>
    <a:custClr name="Black Olive Navy 50%">
      <a:srgbClr val="7F92A6"/>
    </a:custClr>
    <a:custClr name="AAK Sky Blue 25%">
      <a:srgbClr val="C7D9F2"/>
    </a:custClr>
    <a:custClr name="Soya Bean Green 25%">
      <a:srgbClr val="D2DEC3"/>
    </a:custClr>
    <a:custClr name="Palm Leaf Green 25%">
      <a:srgbClr val="EBF4CE"/>
    </a:custClr>
    <a:custClr name="Rapeseed Yellow 25%">
      <a:srgbClr val="FFF5D3"/>
    </a:custClr>
    <a:custClr name="Sunflower Orange 25%">
      <a:srgbClr val="FFE0BF"/>
    </a:custClr>
    <a:custClr name="Palm Fruit Red 25%">
      <a:srgbClr val="F6BFBF"/>
    </a:custClr>
    <a:custClr name="Shea Brown 25%">
      <a:srgbClr val="E2CFC6"/>
    </a:custClr>
    <a:custClr name="White">
      <a:srgbClr val="FFFFFF"/>
    </a:custClr>
    <a:custClr name="Coconut Shell 25%">
      <a:srgbClr val="D0C8C3"/>
    </a:custClr>
    <a:custClr name="Black Olive Navy 25%">
      <a:srgbClr val="BFC9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210106_AAK">
      <a:dk1>
        <a:sysClr val="windowText" lastClr="000000"/>
      </a:dk1>
      <a:lt1>
        <a:sysClr val="window" lastClr="FFFFFF"/>
      </a:lt1>
      <a:dk2>
        <a:srgbClr val="00264E"/>
      </a:dk2>
      <a:lt2>
        <a:srgbClr val="BFBFBF"/>
      </a:lt2>
      <a:accent1>
        <a:srgbClr val="2067CA"/>
      </a:accent1>
      <a:accent2>
        <a:srgbClr val="4A7B10"/>
      </a:accent2>
      <a:accent3>
        <a:srgbClr val="B1D33B"/>
      </a:accent3>
      <a:accent4>
        <a:srgbClr val="FFD84E"/>
      </a:accent4>
      <a:accent5>
        <a:srgbClr val="FF8300"/>
      </a:accent5>
      <a:accent6>
        <a:srgbClr val="DC0000"/>
      </a:accent6>
      <a:hlink>
        <a:srgbClr val="2067CA"/>
      </a:hlink>
      <a:folHlink>
        <a:srgbClr val="00264E"/>
      </a:folHlink>
    </a:clrScheme>
    <a:fontScheme name="210121_AAK_Work Sans Light">
      <a:majorFont>
        <a:latin typeface="Work Sans Light"/>
        <a:ea typeface=""/>
        <a:cs typeface=""/>
      </a:majorFont>
      <a:minorFont>
        <a:latin typeface="Work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AK Sky Blue">
      <a:srgbClr val="2067CA"/>
    </a:custClr>
    <a:custClr name="Soya Bean Green">
      <a:srgbClr val="4A7B10"/>
    </a:custClr>
    <a:custClr name="Palm Leaf Green">
      <a:srgbClr val="B1D33B"/>
    </a:custClr>
    <a:custClr name="Rapeseed Yellow">
      <a:srgbClr val="FFD84E"/>
    </a:custClr>
    <a:custClr name="Sunflower Orange">
      <a:srgbClr val="FF8300"/>
    </a:custClr>
    <a:custClr name="Palm fruit red">
      <a:srgbClr val="DC0000"/>
    </a:custClr>
    <a:custClr name="Shea Brown">
      <a:srgbClr val="8A411C"/>
    </a:custClr>
    <a:custClr name="White">
      <a:srgbClr val="FFFFFF"/>
    </a:custClr>
    <a:custClr name="Coconut Shell">
      <a:srgbClr val="422310"/>
    </a:custClr>
    <a:custClr name="Black Olive Navy">
      <a:srgbClr val="00264E"/>
    </a:custClr>
    <a:custClr name="AAK Sky Blue 75%">
      <a:srgbClr val="588DD7"/>
    </a:custClr>
    <a:custClr name="Soya Bean Green 75%">
      <a:srgbClr val="779C4C"/>
    </a:custClr>
    <a:custClr name="Palm Leaf Green 75%">
      <a:srgbClr val="C5DE6C"/>
    </a:custClr>
    <a:custClr name="Rapeseed Yellow 75%">
      <a:srgbClr val="FFE27A"/>
    </a:custClr>
    <a:custClr name="Sunflower Orange 75%">
      <a:srgbClr val="FFA240"/>
    </a:custClr>
    <a:custClr name="Palm Fruit Red 75%">
      <a:srgbClr val="E54040"/>
    </a:custClr>
    <a:custClr name="Shea Brown 75%">
      <a:srgbClr val="A77155"/>
    </a:custClr>
    <a:custClr name="White">
      <a:srgbClr val="FFFFFF"/>
    </a:custClr>
    <a:custClr name="Coconut Shell 75%">
      <a:srgbClr val="715A4C"/>
    </a:custClr>
    <a:custClr name="Black Olive Navy 75%">
      <a:srgbClr val="405C7A"/>
    </a:custClr>
    <a:custClr name="AAK Sky Blue 50%">
      <a:srgbClr val="8FB3E4"/>
    </a:custClr>
    <a:custClr name="Soya Bean Green 50%">
      <a:srgbClr val="A4BD87"/>
    </a:custClr>
    <a:custClr name="Palm Leaf Green 50%">
      <a:srgbClr val="D8E99D"/>
    </a:custClr>
    <a:custClr name="Rapeseed Yellow 50%">
      <a:srgbClr val="FFEBA6"/>
    </a:custClr>
    <a:custClr name="Sunflower Orange 50%">
      <a:srgbClr val="FFC17F"/>
    </a:custClr>
    <a:custClr name="Palm Fruit Red 50%">
      <a:srgbClr val="ED7F7F"/>
    </a:custClr>
    <a:custClr name="Shea Brown 50%">
      <a:srgbClr val="C4A08D"/>
    </a:custClr>
    <a:custClr name="White">
      <a:srgbClr val="FFFFFF"/>
    </a:custClr>
    <a:custClr name="Coconut Shell 50%">
      <a:srgbClr val="A09187"/>
    </a:custClr>
    <a:custClr name="Black Olive Navy 50%">
      <a:srgbClr val="7F92A6"/>
    </a:custClr>
    <a:custClr name="AAK Sky Blue 25%">
      <a:srgbClr val="C7D9F2"/>
    </a:custClr>
    <a:custClr name="Soya Bean Green 25%">
      <a:srgbClr val="D2DEC3"/>
    </a:custClr>
    <a:custClr name="Palm Leaf Green 25%">
      <a:srgbClr val="EBF4CE"/>
    </a:custClr>
    <a:custClr name="Rapeseed Yellow 25%">
      <a:srgbClr val="FFF5D3"/>
    </a:custClr>
    <a:custClr name="Sunflower Orange 25%">
      <a:srgbClr val="FFE0BF"/>
    </a:custClr>
    <a:custClr name="Palm Fruit Red 25%">
      <a:srgbClr val="F6BFBF"/>
    </a:custClr>
    <a:custClr name="Shea Brown 25%">
      <a:srgbClr val="E2CFC6"/>
    </a:custClr>
    <a:custClr name="White">
      <a:srgbClr val="FFFFFF"/>
    </a:custClr>
    <a:custClr name="Coconut Shell 25%">
      <a:srgbClr val="D0C8C3"/>
    </a:custClr>
    <a:custClr name="Black Olive Navy 25%">
      <a:srgbClr val="BFC9D3"/>
    </a:custClr>
  </a:custClr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35C586-252D-472A-A64D-92FB8C5113B2}">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68191e9-1c44-4c8d-bfb1-91a72497c419">
      <Terms xmlns="http://schemas.microsoft.com/office/infopath/2007/PartnerControls"/>
    </lcf76f155ced4ddcb4097134ff3c332f>
    <TaxCatchAll xmlns="0d28aa4b-1e64-4a66-8528-30c91eb6271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092C20B9FF4A43BC553E6069EEE364" ma:contentTypeVersion="18" ma:contentTypeDescription="Create a new document." ma:contentTypeScope="" ma:versionID="850e01e2e092b3bbbe0c53316d73a599">
  <xsd:schema xmlns:xsd="http://www.w3.org/2001/XMLSchema" xmlns:xs="http://www.w3.org/2001/XMLSchema" xmlns:p="http://schemas.microsoft.com/office/2006/metadata/properties" xmlns:ns2="168191e9-1c44-4c8d-bfb1-91a72497c419" xmlns:ns3="0d28aa4b-1e64-4a66-8528-30c91eb62714" targetNamespace="http://schemas.microsoft.com/office/2006/metadata/properties" ma:root="true" ma:fieldsID="55fff183fa827d352d035eb355a9b6b2" ns2:_="" ns3:_="">
    <xsd:import namespace="168191e9-1c44-4c8d-bfb1-91a72497c419"/>
    <xsd:import namespace="0d28aa4b-1e64-4a66-8528-30c91eb627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8191e9-1c44-4c8d-bfb1-91a72497c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355ffa-8fa6-42ae-a745-2760b2df6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28aa4b-1e64-4a66-8528-30c91eb6271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2de565-4991-42dd-a812-b85b03b476d7}" ma:internalName="TaxCatchAll" ma:showField="CatchAllData" ma:web="0d28aa4b-1e64-4a66-8528-30c91eb62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1FB3F-77CC-42DA-88D5-1F842F525998}">
  <ds:schemaRefs>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0d28aa4b-1e64-4a66-8528-30c91eb62714"/>
    <ds:schemaRef ds:uri="168191e9-1c44-4c8d-bfb1-91a72497c419"/>
    <ds:schemaRef ds:uri="http://purl.org/dc/dcmitype/"/>
  </ds:schemaRefs>
</ds:datastoreItem>
</file>

<file path=customXml/itemProps2.xml><?xml version="1.0" encoding="utf-8"?>
<ds:datastoreItem xmlns:ds="http://schemas.openxmlformats.org/officeDocument/2006/customXml" ds:itemID="{BEB8BF18-73D2-4C92-80DE-DDFF912EF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8191e9-1c44-4c8d-bfb1-91a72497c419"/>
    <ds:schemaRef ds:uri="0d28aa4b-1e64-4a66-8528-30c91eb62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C13168-5FB2-447F-9B71-79C36937B4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211126_AAK template 16-9</Template>
  <TotalTime>55</TotalTime>
  <Words>384</Words>
  <Application>Microsoft Office PowerPoint</Application>
  <PresentationFormat>Widescreen</PresentationFormat>
  <Paragraphs>50</Paragraphs>
  <Slides>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Work Sans Medium</vt:lpstr>
      <vt:lpstr>Playfair Display</vt:lpstr>
      <vt:lpstr>Work Sans Light</vt:lpstr>
      <vt:lpstr>Work Sans SemiBold</vt:lpstr>
      <vt:lpstr>Playfair Display Black</vt:lpstr>
      <vt:lpstr>Arial</vt:lpstr>
      <vt:lpstr>Work Sans</vt:lpstr>
      <vt:lpstr>AAK 16:9</vt:lpstr>
      <vt:lpstr>Triangle test</vt:lpstr>
      <vt:lpstr>Can you guess which is the different sample?</vt:lpstr>
      <vt:lpstr>Background</vt:lpstr>
      <vt:lpstr>Background</vt:lpstr>
    </vt:vector>
  </TitlesOfParts>
  <Company>AAK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Triangle test</dc:title>
  <dc:creator>Elena Genesca Pont</dc:creator>
  <cp:lastModifiedBy>Marie Wensley</cp:lastModifiedBy>
  <cp:revision>4</cp:revision>
  <cp:lastPrinted>2021-01-07T14:29:43Z</cp:lastPrinted>
  <dcterms:created xsi:type="dcterms:W3CDTF">2024-01-09T11:58:19Z</dcterms:created>
  <dcterms:modified xsi:type="dcterms:W3CDTF">2024-11-21T15:04:18Z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0x01010053092C20B9FF4A43BC553E6069EEE364</vt:lpwstr>
  </property>
  <property fmtid="{D5CDD505-2E9C-101B-9397-08002B2CF9AE}" pid="3" name="MediaServiceImageTags">
    <vt:lpwstr/>
  </property>
</Properties>
</file>